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84" r:id="rId1"/>
  </p:sldMasterIdLst>
  <p:sldIdLst>
    <p:sldId id="266" r:id="rId2"/>
    <p:sldId id="256" r:id="rId3"/>
    <p:sldId id="257" r:id="rId4"/>
    <p:sldId id="258" r:id="rId5"/>
    <p:sldId id="259" r:id="rId6"/>
    <p:sldId id="260" r:id="rId7"/>
    <p:sldId id="261" r:id="rId8"/>
    <p:sldId id="264" r:id="rId9"/>
    <p:sldId id="265" r:id="rId10"/>
    <p:sldId id="267" r:id="rId11"/>
  </p:sldIdLst>
  <p:sldSz cx="11430000" cy="10934700"/>
  <p:notesSz cx="11430000" cy="109347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43" d="100"/>
          <a:sy n="43" d="100"/>
        </p:scale>
        <p:origin x="1854" y="4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56684" y="1789545"/>
            <a:ext cx="9716635" cy="3806896"/>
          </a:xfrm>
        </p:spPr>
        <p:txBody>
          <a:bodyPr anchor="b">
            <a:normAutofit/>
          </a:bodyPr>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856684" y="5743249"/>
            <a:ext cx="9716635" cy="2640021"/>
          </a:xfrm>
        </p:spPr>
        <p:txBody>
          <a:bodyPr/>
          <a:lstStyle>
            <a:lvl1pPr marL="0" indent="0" algn="ctr">
              <a:buNone/>
              <a:defRPr sz="3000"/>
            </a:lvl1pPr>
            <a:lvl2pPr marL="571500" indent="0" algn="ctr">
              <a:buNone/>
              <a:defRPr sz="2500"/>
            </a:lvl2pPr>
            <a:lvl3pPr marL="1143000" indent="0" algn="ctr">
              <a:buNone/>
              <a:defRPr sz="2250"/>
            </a:lvl3pPr>
            <a:lvl4pPr marL="1714500" indent="0" algn="ctr">
              <a:buNone/>
              <a:defRPr sz="2000"/>
            </a:lvl4pPr>
            <a:lvl5pPr marL="2286000" indent="0" algn="ctr">
              <a:buNone/>
              <a:defRPr sz="2000"/>
            </a:lvl5pPr>
            <a:lvl6pPr marL="2857500" indent="0" algn="ctr">
              <a:buNone/>
              <a:defRPr sz="2000"/>
            </a:lvl6pPr>
            <a:lvl7pPr marL="3429000" indent="0" algn="ctr">
              <a:buNone/>
              <a:defRPr sz="2000"/>
            </a:lvl7pPr>
            <a:lvl8pPr marL="4000500" indent="0" algn="ctr">
              <a:buNone/>
              <a:defRPr sz="2000"/>
            </a:lvl8pPr>
            <a:lvl9pPr marL="45720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13784105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95" y="6839168"/>
            <a:ext cx="9719591" cy="1306416"/>
          </a:xfrm>
        </p:spPr>
        <p:txBody>
          <a:bodyPr anchor="b">
            <a:normAutofit/>
          </a:bodyPr>
          <a:lstStyle>
            <a:lvl1pPr>
              <a:defRPr sz="35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56695" y="990664"/>
            <a:ext cx="9719591" cy="5388800"/>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4000"/>
            </a:lvl1pPr>
            <a:lvl2pPr marL="571500" indent="0">
              <a:buNone/>
              <a:defRPr sz="3500"/>
            </a:lvl2pPr>
            <a:lvl3pPr marL="1143000" indent="0">
              <a:buNone/>
              <a:defRPr sz="3000"/>
            </a:lvl3pPr>
            <a:lvl4pPr marL="1714500" indent="0">
              <a:buNone/>
              <a:defRPr sz="2500"/>
            </a:lvl4pPr>
            <a:lvl5pPr marL="2286000" indent="0">
              <a:buNone/>
              <a:defRPr sz="2500"/>
            </a:lvl5pPr>
            <a:lvl6pPr marL="2857500" indent="0">
              <a:buNone/>
              <a:defRPr sz="2500"/>
            </a:lvl6pPr>
            <a:lvl7pPr marL="3429000" indent="0">
              <a:buNone/>
              <a:defRPr sz="2500"/>
            </a:lvl7pPr>
            <a:lvl8pPr marL="4000500" indent="0">
              <a:buNone/>
              <a:defRPr sz="2500"/>
            </a:lvl8pPr>
            <a:lvl9pPr marL="4572000" indent="0">
              <a:buNone/>
              <a:defRPr sz="2500"/>
            </a:lvl9pPr>
          </a:lstStyle>
          <a:p>
            <a:r>
              <a:rPr lang="en-US"/>
              <a:t>Click icon to add picture</a:t>
            </a:r>
            <a:endParaRPr lang="en-US" dirty="0"/>
          </a:p>
        </p:txBody>
      </p:sp>
      <p:sp>
        <p:nvSpPr>
          <p:cNvPr id="4" name="Text Placeholder 3"/>
          <p:cNvSpPr>
            <a:spLocks noGrp="1"/>
          </p:cNvSpPr>
          <p:nvPr>
            <p:ph type="body" sz="half" idx="2"/>
          </p:nvPr>
        </p:nvSpPr>
        <p:spPr>
          <a:xfrm>
            <a:off x="856683" y="8145583"/>
            <a:ext cx="9718124" cy="1088164"/>
          </a:xfrm>
        </p:spPr>
        <p:txBody>
          <a:bodyPr>
            <a:normAutofit/>
          </a:bodyPr>
          <a:lstStyle>
            <a:lvl1pPr marL="0" indent="0" algn="ctr">
              <a:buNone/>
              <a:defRPr sz="2250"/>
            </a:lvl1pPr>
            <a:lvl2pPr marL="571500" indent="0">
              <a:buNone/>
              <a:defRPr sz="1750"/>
            </a:lvl2pPr>
            <a:lvl3pPr marL="1143000" indent="0">
              <a:buNone/>
              <a:defRPr sz="1500"/>
            </a:lvl3pPr>
            <a:lvl4pPr marL="1714500" indent="0">
              <a:buNone/>
              <a:defRPr sz="1250"/>
            </a:lvl4pPr>
            <a:lvl5pPr marL="2286000" indent="0">
              <a:buNone/>
              <a:defRPr sz="1250"/>
            </a:lvl5pPr>
            <a:lvl6pPr marL="2857500" indent="0">
              <a:buNone/>
              <a:defRPr sz="1250"/>
            </a:lvl6pPr>
            <a:lvl7pPr marL="3429000" indent="0">
              <a:buNone/>
              <a:defRPr sz="1250"/>
            </a:lvl7pPr>
            <a:lvl8pPr marL="4000500" indent="0">
              <a:buNone/>
              <a:defRPr sz="1250"/>
            </a:lvl8pPr>
            <a:lvl9pPr marL="4572000" indent="0">
              <a:buNone/>
              <a:defRPr sz="12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04976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82" y="971976"/>
            <a:ext cx="9706653" cy="5460747"/>
          </a:xfrm>
        </p:spPr>
        <p:txBody>
          <a:bodyPr anchor="ct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856685" y="6704352"/>
            <a:ext cx="9706651" cy="2538652"/>
          </a:xfrm>
        </p:spPr>
        <p:txBody>
          <a:bodyPr anchor="ctr"/>
          <a:lstStyle>
            <a:lvl1pPr marL="0" indent="0" algn="ctr">
              <a:buNone/>
              <a:defRPr sz="2000"/>
            </a:lvl1pPr>
            <a:lvl2pPr marL="571500" indent="0">
              <a:buNone/>
              <a:defRPr sz="1750"/>
            </a:lvl2pPr>
            <a:lvl3pPr marL="1143000" indent="0">
              <a:buNone/>
              <a:defRPr sz="1500"/>
            </a:lvl3pPr>
            <a:lvl4pPr marL="1714500" indent="0">
              <a:buNone/>
              <a:defRPr sz="1250"/>
            </a:lvl4pPr>
            <a:lvl5pPr marL="2286000" indent="0">
              <a:buNone/>
              <a:defRPr sz="1250"/>
            </a:lvl5pPr>
            <a:lvl6pPr marL="2857500" indent="0">
              <a:buNone/>
              <a:defRPr sz="1250"/>
            </a:lvl6pPr>
            <a:lvl7pPr marL="3429000" indent="0">
              <a:buNone/>
              <a:defRPr sz="1250"/>
            </a:lvl7pPr>
            <a:lvl8pPr marL="4000500" indent="0">
              <a:buNone/>
              <a:defRPr sz="1250"/>
            </a:lvl8pPr>
            <a:lvl9pPr marL="4572000" indent="0">
              <a:buNone/>
              <a:defRPr sz="12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9465581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55824" y="971973"/>
            <a:ext cx="8721330" cy="4772019"/>
          </a:xfrm>
        </p:spPr>
        <p:txBody>
          <a:bodyPr anchor="ctr"/>
          <a:lstStyle>
            <a:lvl1pPr>
              <a:defRPr sz="4000"/>
            </a:lvl1pPr>
          </a:lstStyle>
          <a:p>
            <a:r>
              <a:rPr lang="en-US"/>
              <a:t>Click to edit Master title style</a:t>
            </a:r>
            <a:endParaRPr lang="en-US" dirty="0"/>
          </a:p>
        </p:txBody>
      </p:sp>
      <p:sp>
        <p:nvSpPr>
          <p:cNvPr id="12" name="Text Placeholder 3"/>
          <p:cNvSpPr>
            <a:spLocks noGrp="1"/>
          </p:cNvSpPr>
          <p:nvPr>
            <p:ph type="body" sz="half" idx="13"/>
          </p:nvPr>
        </p:nvSpPr>
        <p:spPr>
          <a:xfrm>
            <a:off x="1613105" y="5755995"/>
            <a:ext cx="8205280" cy="680528"/>
          </a:xfrm>
        </p:spPr>
        <p:txBody>
          <a:bodyPr anchor="t">
            <a:normAutofit/>
          </a:bodyPr>
          <a:lstStyle>
            <a:lvl1pPr marL="0" indent="0" algn="r">
              <a:buNone/>
              <a:defRPr sz="1750"/>
            </a:lvl1pPr>
            <a:lvl2pPr marL="571500" indent="0">
              <a:buNone/>
              <a:defRPr sz="1750"/>
            </a:lvl2pPr>
            <a:lvl3pPr marL="1143000" indent="0">
              <a:buNone/>
              <a:defRPr sz="1500"/>
            </a:lvl3pPr>
            <a:lvl4pPr marL="1714500" indent="0">
              <a:buNone/>
              <a:defRPr sz="1250"/>
            </a:lvl4pPr>
            <a:lvl5pPr marL="2286000" indent="0">
              <a:buNone/>
              <a:defRPr sz="1250"/>
            </a:lvl5pPr>
            <a:lvl6pPr marL="2857500" indent="0">
              <a:buNone/>
              <a:defRPr sz="1250"/>
            </a:lvl6pPr>
            <a:lvl7pPr marL="3429000" indent="0">
              <a:buNone/>
              <a:defRPr sz="1250"/>
            </a:lvl7pPr>
            <a:lvl8pPr marL="4000500" indent="0">
              <a:buNone/>
              <a:defRPr sz="1250"/>
            </a:lvl8pPr>
            <a:lvl9pPr marL="4572000" indent="0">
              <a:buNone/>
              <a:defRPr sz="1250"/>
            </a:lvl9pPr>
          </a:lstStyle>
          <a:p>
            <a:pPr lvl="0"/>
            <a:r>
              <a:rPr lang="en-US"/>
              <a:t>Click to edit Master text styles</a:t>
            </a:r>
          </a:p>
        </p:txBody>
      </p:sp>
      <p:sp>
        <p:nvSpPr>
          <p:cNvPr id="4" name="Text Placeholder 3"/>
          <p:cNvSpPr>
            <a:spLocks noGrp="1"/>
          </p:cNvSpPr>
          <p:nvPr>
            <p:ph type="body" sz="half" idx="2"/>
          </p:nvPr>
        </p:nvSpPr>
        <p:spPr>
          <a:xfrm>
            <a:off x="856681" y="6704353"/>
            <a:ext cx="9706653" cy="2529395"/>
          </a:xfrm>
        </p:spPr>
        <p:txBody>
          <a:bodyPr anchor="ctr">
            <a:normAutofit/>
          </a:bodyPr>
          <a:lstStyle>
            <a:lvl1pPr marL="0" indent="0" algn="ctr">
              <a:buNone/>
              <a:defRPr sz="2000"/>
            </a:lvl1pPr>
            <a:lvl2pPr marL="571500" indent="0">
              <a:buNone/>
              <a:defRPr sz="1750"/>
            </a:lvl2pPr>
            <a:lvl3pPr marL="1143000" indent="0">
              <a:buNone/>
              <a:defRPr sz="1500"/>
            </a:lvl3pPr>
            <a:lvl4pPr marL="1714500" indent="0">
              <a:buNone/>
              <a:defRPr sz="1250"/>
            </a:lvl4pPr>
            <a:lvl5pPr marL="2286000" indent="0">
              <a:buNone/>
              <a:defRPr sz="1250"/>
            </a:lvl5pPr>
            <a:lvl6pPr marL="2857500" indent="0">
              <a:buNone/>
              <a:defRPr sz="1250"/>
            </a:lvl6pPr>
            <a:lvl7pPr marL="3429000" indent="0">
              <a:buNone/>
              <a:defRPr sz="1250"/>
            </a:lvl7pPr>
            <a:lvl8pPr marL="4000500" indent="0">
              <a:buNone/>
              <a:defRPr sz="1250"/>
            </a:lvl8pPr>
            <a:lvl9pPr marL="4572000" indent="0">
              <a:buNone/>
              <a:defRPr sz="12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
        <p:nvSpPr>
          <p:cNvPr id="10" name="TextBox 9"/>
          <p:cNvSpPr txBox="1"/>
          <p:nvPr/>
        </p:nvSpPr>
        <p:spPr>
          <a:xfrm>
            <a:off x="631556" y="1023233"/>
            <a:ext cx="571500" cy="932393"/>
          </a:xfrm>
          <a:prstGeom prst="rect">
            <a:avLst/>
          </a:prstGeom>
        </p:spPr>
        <p:txBody>
          <a:bodyPr vert="horz" lIns="114300" tIns="57150" rIns="114300" bIns="5715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0000" dirty="0">
                <a:solidFill>
                  <a:schemeClr val="tx1"/>
                </a:solidFill>
                <a:effectLst/>
              </a:rPr>
              <a:t>“</a:t>
            </a:r>
          </a:p>
        </p:txBody>
      </p:sp>
      <p:sp>
        <p:nvSpPr>
          <p:cNvPr id="14" name="TextBox 13"/>
          <p:cNvSpPr txBox="1"/>
          <p:nvPr/>
        </p:nvSpPr>
        <p:spPr>
          <a:xfrm>
            <a:off x="9933401" y="4900327"/>
            <a:ext cx="571500" cy="932393"/>
          </a:xfrm>
          <a:prstGeom prst="rect">
            <a:avLst/>
          </a:prstGeom>
        </p:spPr>
        <p:txBody>
          <a:bodyPr vert="horz" lIns="114300" tIns="57150" rIns="114300" bIns="5715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0000" dirty="0">
                <a:solidFill>
                  <a:schemeClr val="tx1"/>
                </a:solidFill>
                <a:effectLst/>
              </a:rPr>
              <a:t>”</a:t>
            </a:r>
          </a:p>
        </p:txBody>
      </p:sp>
    </p:spTree>
    <p:extLst>
      <p:ext uri="{BB962C8B-B14F-4D97-AF65-F5344CB8AC3E}">
        <p14:creationId xmlns:p14="http://schemas.microsoft.com/office/powerpoint/2010/main" val="24843877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694" y="3391293"/>
            <a:ext cx="9708119" cy="4004981"/>
          </a:xfrm>
        </p:spPr>
        <p:txBody>
          <a:bodyPr anchor="b"/>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856682" y="7415053"/>
            <a:ext cx="9706653" cy="1818693"/>
          </a:xfrm>
        </p:spPr>
        <p:txBody>
          <a:bodyPr anchor="t"/>
          <a:lstStyle>
            <a:lvl1pPr marL="0" indent="0" algn="ctr">
              <a:buNone/>
              <a:defRPr sz="2000"/>
            </a:lvl1pPr>
            <a:lvl2pPr marL="571500" indent="0">
              <a:buNone/>
              <a:defRPr sz="1750"/>
            </a:lvl2pPr>
            <a:lvl3pPr marL="1143000" indent="0">
              <a:buNone/>
              <a:defRPr sz="1500"/>
            </a:lvl3pPr>
            <a:lvl4pPr marL="1714500" indent="0">
              <a:buNone/>
              <a:defRPr sz="1250"/>
            </a:lvl4pPr>
            <a:lvl5pPr marL="2286000" indent="0">
              <a:buNone/>
              <a:defRPr sz="1250"/>
            </a:lvl5pPr>
            <a:lvl6pPr marL="2857500" indent="0">
              <a:buNone/>
              <a:defRPr sz="1250"/>
            </a:lvl6pPr>
            <a:lvl7pPr marL="3429000" indent="0">
              <a:buNone/>
              <a:defRPr sz="1250"/>
            </a:lvl7pPr>
            <a:lvl8pPr marL="4000500" indent="0">
              <a:buNone/>
              <a:defRPr sz="1250"/>
            </a:lvl8pPr>
            <a:lvl9pPr marL="4572000" indent="0">
              <a:buNone/>
              <a:defRPr sz="12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1332735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56681" y="971976"/>
            <a:ext cx="9706653" cy="2113537"/>
          </a:xfrm>
        </p:spPr>
        <p:txBody>
          <a:bodyPr/>
          <a:lstStyle/>
          <a:p>
            <a:r>
              <a:rPr lang="en-US"/>
              <a:t>Click to edit Master title style</a:t>
            </a:r>
            <a:endParaRPr lang="en-US" dirty="0"/>
          </a:p>
        </p:txBody>
      </p:sp>
      <p:sp>
        <p:nvSpPr>
          <p:cNvPr id="7" name="Text Placeholder 2"/>
          <p:cNvSpPr>
            <a:spLocks noGrp="1"/>
          </p:cNvSpPr>
          <p:nvPr>
            <p:ph type="body" idx="1"/>
          </p:nvPr>
        </p:nvSpPr>
        <p:spPr>
          <a:xfrm>
            <a:off x="856683" y="3329711"/>
            <a:ext cx="3092771" cy="1312714"/>
          </a:xfrm>
        </p:spPr>
        <p:txBody>
          <a:bodyPr anchor="b">
            <a:noAutofit/>
          </a:bodyPr>
          <a:lstStyle>
            <a:lvl1pPr marL="0" indent="0" algn="ctr">
              <a:lnSpc>
                <a:spcPct val="100000"/>
              </a:lnSpc>
              <a:buNone/>
              <a:defRPr sz="3000" b="0">
                <a:solidFill>
                  <a:schemeClr val="tx1"/>
                </a:solidFill>
              </a:defRPr>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8" name="Text Placeholder 3"/>
          <p:cNvSpPr>
            <a:spLocks noGrp="1"/>
          </p:cNvSpPr>
          <p:nvPr>
            <p:ph type="body" sz="half" idx="15"/>
          </p:nvPr>
        </p:nvSpPr>
        <p:spPr>
          <a:xfrm>
            <a:off x="856683" y="4642423"/>
            <a:ext cx="3092771" cy="4591324"/>
          </a:xfrm>
        </p:spPr>
        <p:txBody>
          <a:bodyPr anchor="t">
            <a:normAutofit/>
          </a:bodyPr>
          <a:lstStyle>
            <a:lvl1pPr marL="0" indent="0" algn="ctr">
              <a:buNone/>
              <a:defRPr sz="1750"/>
            </a:lvl1pPr>
            <a:lvl2pPr marL="571500" indent="0">
              <a:buNone/>
              <a:defRPr sz="1500"/>
            </a:lvl2pPr>
            <a:lvl3pPr marL="1143000" indent="0">
              <a:buNone/>
              <a:defRPr sz="1250"/>
            </a:lvl3pPr>
            <a:lvl4pPr marL="1714500" indent="0">
              <a:buNone/>
              <a:defRPr sz="1125"/>
            </a:lvl4pPr>
            <a:lvl5pPr marL="2286000" indent="0">
              <a:buNone/>
              <a:defRPr sz="1125"/>
            </a:lvl5pPr>
            <a:lvl6pPr marL="2857500" indent="0">
              <a:buNone/>
              <a:defRPr sz="1125"/>
            </a:lvl6pPr>
            <a:lvl7pPr marL="3429000" indent="0">
              <a:buNone/>
              <a:defRPr sz="1125"/>
            </a:lvl7pPr>
            <a:lvl8pPr marL="4000500" indent="0">
              <a:buNone/>
              <a:defRPr sz="1125"/>
            </a:lvl8pPr>
            <a:lvl9pPr marL="4572000" indent="0">
              <a:buNone/>
              <a:defRPr sz="1125"/>
            </a:lvl9pPr>
          </a:lstStyle>
          <a:p>
            <a:pPr lvl="0"/>
            <a:r>
              <a:rPr lang="en-US"/>
              <a:t>Click to edit Master text styles</a:t>
            </a:r>
          </a:p>
        </p:txBody>
      </p:sp>
      <p:sp>
        <p:nvSpPr>
          <p:cNvPr id="9" name="Text Placeholder 4"/>
          <p:cNvSpPr>
            <a:spLocks noGrp="1"/>
          </p:cNvSpPr>
          <p:nvPr>
            <p:ph type="body" sz="quarter" idx="3"/>
          </p:nvPr>
        </p:nvSpPr>
        <p:spPr>
          <a:xfrm>
            <a:off x="4167073" y="3329710"/>
            <a:ext cx="3092399" cy="1312712"/>
          </a:xfrm>
        </p:spPr>
        <p:txBody>
          <a:bodyPr anchor="b">
            <a:noAutofit/>
          </a:bodyPr>
          <a:lstStyle>
            <a:lvl1pPr marL="0" indent="0" algn="ctr">
              <a:lnSpc>
                <a:spcPct val="100000"/>
              </a:lnSpc>
              <a:buNone/>
              <a:defRPr sz="3000" b="0">
                <a:solidFill>
                  <a:schemeClr val="tx1"/>
                </a:solidFill>
              </a:defRPr>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10" name="Text Placeholder 3"/>
          <p:cNvSpPr>
            <a:spLocks noGrp="1"/>
          </p:cNvSpPr>
          <p:nvPr>
            <p:ph type="body" sz="half" idx="16"/>
          </p:nvPr>
        </p:nvSpPr>
        <p:spPr>
          <a:xfrm>
            <a:off x="4167074" y="4642423"/>
            <a:ext cx="3093583" cy="4591324"/>
          </a:xfrm>
        </p:spPr>
        <p:txBody>
          <a:bodyPr anchor="t">
            <a:normAutofit/>
          </a:bodyPr>
          <a:lstStyle>
            <a:lvl1pPr marL="0" indent="0" algn="ctr">
              <a:buNone/>
              <a:defRPr sz="1750"/>
            </a:lvl1pPr>
            <a:lvl2pPr marL="571500" indent="0">
              <a:buNone/>
              <a:defRPr sz="1500"/>
            </a:lvl2pPr>
            <a:lvl3pPr marL="1143000" indent="0">
              <a:buNone/>
              <a:defRPr sz="1250"/>
            </a:lvl3pPr>
            <a:lvl4pPr marL="1714500" indent="0">
              <a:buNone/>
              <a:defRPr sz="1125"/>
            </a:lvl4pPr>
            <a:lvl5pPr marL="2286000" indent="0">
              <a:buNone/>
              <a:defRPr sz="1125"/>
            </a:lvl5pPr>
            <a:lvl6pPr marL="2857500" indent="0">
              <a:buNone/>
              <a:defRPr sz="1125"/>
            </a:lvl6pPr>
            <a:lvl7pPr marL="3429000" indent="0">
              <a:buNone/>
              <a:defRPr sz="1125"/>
            </a:lvl7pPr>
            <a:lvl8pPr marL="4000500" indent="0">
              <a:buNone/>
              <a:defRPr sz="1125"/>
            </a:lvl8pPr>
            <a:lvl9pPr marL="4572000" indent="0">
              <a:buNone/>
              <a:defRPr sz="1125"/>
            </a:lvl9pPr>
          </a:lstStyle>
          <a:p>
            <a:pPr lvl="0"/>
            <a:r>
              <a:rPr lang="en-US"/>
              <a:t>Click to edit Master text styles</a:t>
            </a:r>
          </a:p>
        </p:txBody>
      </p:sp>
      <p:sp>
        <p:nvSpPr>
          <p:cNvPr id="11" name="Text Placeholder 4"/>
          <p:cNvSpPr>
            <a:spLocks noGrp="1"/>
          </p:cNvSpPr>
          <p:nvPr>
            <p:ph type="body" sz="quarter" idx="13"/>
          </p:nvPr>
        </p:nvSpPr>
        <p:spPr>
          <a:xfrm>
            <a:off x="7474968" y="3329710"/>
            <a:ext cx="3085510" cy="1312712"/>
          </a:xfrm>
        </p:spPr>
        <p:txBody>
          <a:bodyPr anchor="b">
            <a:noAutofit/>
          </a:bodyPr>
          <a:lstStyle>
            <a:lvl1pPr marL="0" indent="0" algn="ctr">
              <a:lnSpc>
                <a:spcPct val="100000"/>
              </a:lnSpc>
              <a:buNone/>
              <a:defRPr sz="3000" b="0">
                <a:solidFill>
                  <a:schemeClr val="tx1"/>
                </a:solidFill>
              </a:defRPr>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12" name="Text Placeholder 3"/>
          <p:cNvSpPr>
            <a:spLocks noGrp="1"/>
          </p:cNvSpPr>
          <p:nvPr>
            <p:ph type="body" sz="half" idx="17"/>
          </p:nvPr>
        </p:nvSpPr>
        <p:spPr>
          <a:xfrm>
            <a:off x="7477825" y="4642423"/>
            <a:ext cx="3085510" cy="4591324"/>
          </a:xfrm>
        </p:spPr>
        <p:txBody>
          <a:bodyPr anchor="t">
            <a:normAutofit/>
          </a:bodyPr>
          <a:lstStyle>
            <a:lvl1pPr marL="0" indent="0" algn="ctr">
              <a:buNone/>
              <a:defRPr sz="1750"/>
            </a:lvl1pPr>
            <a:lvl2pPr marL="571500" indent="0">
              <a:buNone/>
              <a:defRPr sz="1500"/>
            </a:lvl2pPr>
            <a:lvl3pPr marL="1143000" indent="0">
              <a:buNone/>
              <a:defRPr sz="1250"/>
            </a:lvl3pPr>
            <a:lvl4pPr marL="1714500" indent="0">
              <a:buNone/>
              <a:defRPr sz="1125"/>
            </a:lvl4pPr>
            <a:lvl5pPr marL="2286000" indent="0">
              <a:buNone/>
              <a:defRPr sz="1125"/>
            </a:lvl5pPr>
            <a:lvl6pPr marL="2857500" indent="0">
              <a:buNone/>
              <a:defRPr sz="1125"/>
            </a:lvl6pPr>
            <a:lvl7pPr marL="3429000" indent="0">
              <a:buNone/>
              <a:defRPr sz="1125"/>
            </a:lvl7pPr>
            <a:lvl8pPr marL="4000500" indent="0">
              <a:buNone/>
              <a:defRPr sz="1125"/>
            </a:lvl8pPr>
            <a:lvl9pPr marL="4572000" indent="0">
              <a:buNone/>
              <a:defRPr sz="1125"/>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t>8/30/2024</a:t>
            </a:fld>
            <a:endParaRPr lang="en-US"/>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7101680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56682" y="971976"/>
            <a:ext cx="9706653" cy="2113537"/>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56684" y="6360473"/>
            <a:ext cx="3092770" cy="918818"/>
          </a:xfrm>
        </p:spPr>
        <p:txBody>
          <a:bodyPr anchor="b">
            <a:noAutofit/>
          </a:bodyPr>
          <a:lstStyle>
            <a:lvl1pPr marL="0" indent="0" algn="ctr">
              <a:lnSpc>
                <a:spcPct val="100000"/>
              </a:lnSpc>
              <a:buNone/>
              <a:defRPr sz="2500" b="0">
                <a:solidFill>
                  <a:schemeClr val="tx1"/>
                </a:solidFill>
              </a:defRPr>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20" name="Picture Placeholder 2"/>
          <p:cNvSpPr>
            <a:spLocks noGrp="1" noChangeAspect="1"/>
          </p:cNvSpPr>
          <p:nvPr>
            <p:ph type="pic" idx="15"/>
          </p:nvPr>
        </p:nvSpPr>
        <p:spPr>
          <a:xfrm>
            <a:off x="1023769" y="3335953"/>
            <a:ext cx="2756298" cy="2429933"/>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000"/>
            </a:lvl1pPr>
            <a:lvl2pPr marL="571500" indent="0">
              <a:buNone/>
              <a:defRPr sz="2000"/>
            </a:lvl2pPr>
            <a:lvl3pPr marL="1143000" indent="0">
              <a:buNone/>
              <a:defRPr sz="2000"/>
            </a:lvl3pPr>
            <a:lvl4pPr marL="1714500" indent="0">
              <a:buNone/>
              <a:defRPr sz="2000"/>
            </a:lvl4pPr>
            <a:lvl5pPr marL="2286000" indent="0">
              <a:buNone/>
              <a:defRPr sz="2000"/>
            </a:lvl5pPr>
            <a:lvl6pPr marL="2857500" indent="0">
              <a:buNone/>
              <a:defRPr sz="2000"/>
            </a:lvl6pPr>
            <a:lvl7pPr marL="3429000" indent="0">
              <a:buNone/>
              <a:defRPr sz="2000"/>
            </a:lvl7pPr>
            <a:lvl8pPr marL="4000500" indent="0">
              <a:buNone/>
              <a:defRPr sz="2000"/>
            </a:lvl8pPr>
            <a:lvl9pPr marL="4572000" indent="0">
              <a:buNone/>
              <a:defRPr sz="2000"/>
            </a:lvl9pPr>
          </a:lstStyle>
          <a:p>
            <a:r>
              <a:rPr lang="en-US"/>
              <a:t>Click icon to add picture</a:t>
            </a:r>
            <a:endParaRPr lang="en-US" dirty="0"/>
          </a:p>
        </p:txBody>
      </p:sp>
      <p:sp>
        <p:nvSpPr>
          <p:cNvPr id="21" name="Text Placeholder 3"/>
          <p:cNvSpPr>
            <a:spLocks noGrp="1"/>
          </p:cNvSpPr>
          <p:nvPr>
            <p:ph type="body" sz="half" idx="18"/>
          </p:nvPr>
        </p:nvSpPr>
        <p:spPr>
          <a:xfrm>
            <a:off x="856684" y="7279291"/>
            <a:ext cx="3092770" cy="1954457"/>
          </a:xfrm>
        </p:spPr>
        <p:txBody>
          <a:bodyPr anchor="t">
            <a:normAutofit/>
          </a:bodyPr>
          <a:lstStyle>
            <a:lvl1pPr marL="0" indent="0" algn="ctr">
              <a:buNone/>
              <a:defRPr sz="1750"/>
            </a:lvl1pPr>
            <a:lvl2pPr marL="571500" indent="0">
              <a:buNone/>
              <a:defRPr sz="1500"/>
            </a:lvl2pPr>
            <a:lvl3pPr marL="1143000" indent="0">
              <a:buNone/>
              <a:defRPr sz="1250"/>
            </a:lvl3pPr>
            <a:lvl4pPr marL="1714500" indent="0">
              <a:buNone/>
              <a:defRPr sz="1125"/>
            </a:lvl4pPr>
            <a:lvl5pPr marL="2286000" indent="0">
              <a:buNone/>
              <a:defRPr sz="1125"/>
            </a:lvl5pPr>
            <a:lvl6pPr marL="2857500" indent="0">
              <a:buNone/>
              <a:defRPr sz="1125"/>
            </a:lvl6pPr>
            <a:lvl7pPr marL="3429000" indent="0">
              <a:buNone/>
              <a:defRPr sz="1125"/>
            </a:lvl7pPr>
            <a:lvl8pPr marL="4000500" indent="0">
              <a:buNone/>
              <a:defRPr sz="1125"/>
            </a:lvl8pPr>
            <a:lvl9pPr marL="4572000" indent="0">
              <a:buNone/>
              <a:defRPr sz="1125"/>
            </a:lvl9pPr>
          </a:lstStyle>
          <a:p>
            <a:pPr lvl="0"/>
            <a:r>
              <a:rPr lang="en-US"/>
              <a:t>Click to edit Master text styles</a:t>
            </a:r>
          </a:p>
        </p:txBody>
      </p:sp>
      <p:sp>
        <p:nvSpPr>
          <p:cNvPr id="22" name="Text Placeholder 4"/>
          <p:cNvSpPr>
            <a:spLocks noGrp="1"/>
          </p:cNvSpPr>
          <p:nvPr>
            <p:ph type="body" sz="quarter" idx="3"/>
          </p:nvPr>
        </p:nvSpPr>
        <p:spPr>
          <a:xfrm>
            <a:off x="4165033" y="6360473"/>
            <a:ext cx="3092796" cy="918818"/>
          </a:xfrm>
        </p:spPr>
        <p:txBody>
          <a:bodyPr anchor="b">
            <a:noAutofit/>
          </a:bodyPr>
          <a:lstStyle>
            <a:lvl1pPr marL="0" indent="0" algn="ctr">
              <a:lnSpc>
                <a:spcPct val="100000"/>
              </a:lnSpc>
              <a:buNone/>
              <a:defRPr sz="2500" b="0">
                <a:solidFill>
                  <a:schemeClr val="tx1"/>
                </a:solidFill>
              </a:defRPr>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23" name="Picture Placeholder 2"/>
          <p:cNvSpPr>
            <a:spLocks noGrp="1" noChangeAspect="1"/>
          </p:cNvSpPr>
          <p:nvPr>
            <p:ph type="pic" idx="21"/>
          </p:nvPr>
        </p:nvSpPr>
        <p:spPr>
          <a:xfrm>
            <a:off x="4283434" y="3335953"/>
            <a:ext cx="2747368" cy="2429933"/>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000"/>
            </a:lvl1pPr>
            <a:lvl2pPr marL="571500" indent="0">
              <a:buNone/>
              <a:defRPr sz="2000"/>
            </a:lvl2pPr>
            <a:lvl3pPr marL="1143000" indent="0">
              <a:buNone/>
              <a:defRPr sz="2000"/>
            </a:lvl3pPr>
            <a:lvl4pPr marL="1714500" indent="0">
              <a:buNone/>
              <a:defRPr sz="2000"/>
            </a:lvl4pPr>
            <a:lvl5pPr marL="2286000" indent="0">
              <a:buNone/>
              <a:defRPr sz="2000"/>
            </a:lvl5pPr>
            <a:lvl6pPr marL="2857500" indent="0">
              <a:buNone/>
              <a:defRPr sz="2000"/>
            </a:lvl6pPr>
            <a:lvl7pPr marL="3429000" indent="0">
              <a:buNone/>
              <a:defRPr sz="2000"/>
            </a:lvl7pPr>
            <a:lvl8pPr marL="4000500" indent="0">
              <a:buNone/>
              <a:defRPr sz="2000"/>
            </a:lvl8pPr>
            <a:lvl9pPr marL="4572000" indent="0">
              <a:buNone/>
              <a:defRPr sz="2000"/>
            </a:lvl9pPr>
          </a:lstStyle>
          <a:p>
            <a:r>
              <a:rPr lang="en-US"/>
              <a:t>Click icon to add picture</a:t>
            </a:r>
            <a:endParaRPr lang="en-US" dirty="0"/>
          </a:p>
        </p:txBody>
      </p:sp>
      <p:sp>
        <p:nvSpPr>
          <p:cNvPr id="24" name="Text Placeholder 3"/>
          <p:cNvSpPr>
            <a:spLocks noGrp="1"/>
          </p:cNvSpPr>
          <p:nvPr>
            <p:ph type="body" sz="half" idx="19"/>
          </p:nvPr>
        </p:nvSpPr>
        <p:spPr>
          <a:xfrm>
            <a:off x="4163764" y="7279290"/>
            <a:ext cx="3094065" cy="1954457"/>
          </a:xfrm>
        </p:spPr>
        <p:txBody>
          <a:bodyPr anchor="t">
            <a:normAutofit/>
          </a:bodyPr>
          <a:lstStyle>
            <a:lvl1pPr marL="0" indent="0" algn="ctr">
              <a:buNone/>
              <a:defRPr sz="1750"/>
            </a:lvl1pPr>
            <a:lvl2pPr marL="571500" indent="0">
              <a:buNone/>
              <a:defRPr sz="1500"/>
            </a:lvl2pPr>
            <a:lvl3pPr marL="1143000" indent="0">
              <a:buNone/>
              <a:defRPr sz="1250"/>
            </a:lvl3pPr>
            <a:lvl4pPr marL="1714500" indent="0">
              <a:buNone/>
              <a:defRPr sz="1125"/>
            </a:lvl4pPr>
            <a:lvl5pPr marL="2286000" indent="0">
              <a:buNone/>
              <a:defRPr sz="1125"/>
            </a:lvl5pPr>
            <a:lvl6pPr marL="2857500" indent="0">
              <a:buNone/>
              <a:defRPr sz="1125"/>
            </a:lvl6pPr>
            <a:lvl7pPr marL="3429000" indent="0">
              <a:buNone/>
              <a:defRPr sz="1125"/>
            </a:lvl7pPr>
            <a:lvl8pPr marL="4000500" indent="0">
              <a:buNone/>
              <a:defRPr sz="1125"/>
            </a:lvl8pPr>
            <a:lvl9pPr marL="4572000" indent="0">
              <a:buNone/>
              <a:defRPr sz="1125"/>
            </a:lvl9pPr>
          </a:lstStyle>
          <a:p>
            <a:pPr lvl="0"/>
            <a:r>
              <a:rPr lang="en-US"/>
              <a:t>Click to edit Master text styles</a:t>
            </a:r>
          </a:p>
        </p:txBody>
      </p:sp>
      <p:sp>
        <p:nvSpPr>
          <p:cNvPr id="25" name="Text Placeholder 4"/>
          <p:cNvSpPr>
            <a:spLocks noGrp="1"/>
          </p:cNvSpPr>
          <p:nvPr>
            <p:ph type="body" sz="quarter" idx="13"/>
          </p:nvPr>
        </p:nvSpPr>
        <p:spPr>
          <a:xfrm>
            <a:off x="7475085" y="6360473"/>
            <a:ext cx="3084281" cy="918818"/>
          </a:xfrm>
        </p:spPr>
        <p:txBody>
          <a:bodyPr anchor="b">
            <a:noAutofit/>
          </a:bodyPr>
          <a:lstStyle>
            <a:lvl1pPr marL="0" indent="0" algn="ctr">
              <a:lnSpc>
                <a:spcPct val="100000"/>
              </a:lnSpc>
              <a:buNone/>
              <a:defRPr sz="2500" b="0">
                <a:solidFill>
                  <a:schemeClr val="tx1"/>
                </a:solidFill>
              </a:defRPr>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26" name="Picture Placeholder 2"/>
          <p:cNvSpPr>
            <a:spLocks noGrp="1" noChangeAspect="1"/>
          </p:cNvSpPr>
          <p:nvPr>
            <p:ph type="pic" idx="22"/>
          </p:nvPr>
        </p:nvSpPr>
        <p:spPr>
          <a:xfrm>
            <a:off x="7643255" y="3335953"/>
            <a:ext cx="2748856" cy="2429933"/>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000"/>
            </a:lvl1pPr>
            <a:lvl2pPr marL="571500" indent="0">
              <a:buNone/>
              <a:defRPr sz="2000"/>
            </a:lvl2pPr>
            <a:lvl3pPr marL="1143000" indent="0">
              <a:buNone/>
              <a:defRPr sz="2000"/>
            </a:lvl3pPr>
            <a:lvl4pPr marL="1714500" indent="0">
              <a:buNone/>
              <a:defRPr sz="2000"/>
            </a:lvl4pPr>
            <a:lvl5pPr marL="2286000" indent="0">
              <a:buNone/>
              <a:defRPr sz="2000"/>
            </a:lvl5pPr>
            <a:lvl6pPr marL="2857500" indent="0">
              <a:buNone/>
              <a:defRPr sz="2000"/>
            </a:lvl6pPr>
            <a:lvl7pPr marL="3429000" indent="0">
              <a:buNone/>
              <a:defRPr sz="2000"/>
            </a:lvl7pPr>
            <a:lvl8pPr marL="4000500" indent="0">
              <a:buNone/>
              <a:defRPr sz="2000"/>
            </a:lvl8pPr>
            <a:lvl9pPr marL="4572000" indent="0">
              <a:buNone/>
              <a:defRPr sz="2000"/>
            </a:lvl9pPr>
          </a:lstStyle>
          <a:p>
            <a:r>
              <a:rPr lang="en-US"/>
              <a:t>Click icon to add picture</a:t>
            </a:r>
            <a:endParaRPr lang="en-US" dirty="0"/>
          </a:p>
        </p:txBody>
      </p:sp>
      <p:sp>
        <p:nvSpPr>
          <p:cNvPr id="27" name="Text Placeholder 3"/>
          <p:cNvSpPr>
            <a:spLocks noGrp="1"/>
          </p:cNvSpPr>
          <p:nvPr>
            <p:ph type="body" sz="half" idx="20"/>
          </p:nvPr>
        </p:nvSpPr>
        <p:spPr>
          <a:xfrm>
            <a:off x="7474966" y="7279293"/>
            <a:ext cx="3088368" cy="1954454"/>
          </a:xfrm>
        </p:spPr>
        <p:txBody>
          <a:bodyPr anchor="t">
            <a:normAutofit/>
          </a:bodyPr>
          <a:lstStyle>
            <a:lvl1pPr marL="0" indent="0" algn="ctr">
              <a:buNone/>
              <a:defRPr sz="1750"/>
            </a:lvl1pPr>
            <a:lvl2pPr marL="571500" indent="0">
              <a:buNone/>
              <a:defRPr sz="1500"/>
            </a:lvl2pPr>
            <a:lvl3pPr marL="1143000" indent="0">
              <a:buNone/>
              <a:defRPr sz="1250"/>
            </a:lvl3pPr>
            <a:lvl4pPr marL="1714500" indent="0">
              <a:buNone/>
              <a:defRPr sz="1125"/>
            </a:lvl4pPr>
            <a:lvl5pPr marL="2286000" indent="0">
              <a:buNone/>
              <a:defRPr sz="1125"/>
            </a:lvl5pPr>
            <a:lvl6pPr marL="2857500" indent="0">
              <a:buNone/>
              <a:defRPr sz="1125"/>
            </a:lvl6pPr>
            <a:lvl7pPr marL="3429000" indent="0">
              <a:buNone/>
              <a:defRPr sz="1125"/>
            </a:lvl7pPr>
            <a:lvl8pPr marL="4000500" indent="0">
              <a:buNone/>
              <a:defRPr sz="1125"/>
            </a:lvl8pPr>
            <a:lvl9pPr marL="4572000" indent="0">
              <a:buNone/>
              <a:defRPr sz="1125"/>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t>8/30/2024</a:t>
            </a:fld>
            <a:endParaRPr lang="en-US"/>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3882596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6267107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179595" y="971974"/>
            <a:ext cx="2383741" cy="8261775"/>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56683" y="971974"/>
            <a:ext cx="7180036" cy="82617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145410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7133544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2416" y="1047913"/>
            <a:ext cx="9125168" cy="4548531"/>
          </a:xfrm>
        </p:spPr>
        <p:txBody>
          <a:bodyPr anchor="b">
            <a:normAutofit/>
          </a:bodyPr>
          <a:lstStyle>
            <a:lvl1pPr>
              <a:defRPr sz="4250"/>
            </a:lvl1pPr>
          </a:lstStyle>
          <a:p>
            <a:r>
              <a:rPr lang="en-US"/>
              <a:t>Click to edit Master title style</a:t>
            </a:r>
            <a:endParaRPr lang="en-US" dirty="0"/>
          </a:p>
        </p:txBody>
      </p:sp>
      <p:sp>
        <p:nvSpPr>
          <p:cNvPr id="3" name="Text Placeholder 2"/>
          <p:cNvSpPr>
            <a:spLocks noGrp="1"/>
          </p:cNvSpPr>
          <p:nvPr>
            <p:ph type="body" idx="1"/>
          </p:nvPr>
        </p:nvSpPr>
        <p:spPr>
          <a:xfrm>
            <a:off x="1152416" y="5743252"/>
            <a:ext cx="9125168" cy="2391965"/>
          </a:xfrm>
        </p:spPr>
        <p:txBody>
          <a:bodyPr/>
          <a:lstStyle>
            <a:lvl1pPr marL="0" indent="0" algn="ctr">
              <a:buNone/>
              <a:defRPr sz="3000">
                <a:solidFill>
                  <a:schemeClr val="tx1">
                    <a:tint val="75000"/>
                  </a:schemeClr>
                </a:solidFill>
              </a:defRPr>
            </a:lvl1pPr>
            <a:lvl2pPr marL="571500" indent="0">
              <a:buNone/>
              <a:defRPr sz="2500">
                <a:solidFill>
                  <a:schemeClr val="tx1">
                    <a:tint val="75000"/>
                  </a:schemeClr>
                </a:solidFill>
              </a:defRPr>
            </a:lvl2pPr>
            <a:lvl3pPr marL="1143000" indent="0">
              <a:buNone/>
              <a:defRPr sz="2250">
                <a:solidFill>
                  <a:schemeClr val="tx1">
                    <a:tint val="75000"/>
                  </a:schemeClr>
                </a:solidFill>
              </a:defRPr>
            </a:lvl3pPr>
            <a:lvl4pPr marL="1714500" indent="0">
              <a:buNone/>
              <a:defRPr sz="2000">
                <a:solidFill>
                  <a:schemeClr val="tx1">
                    <a:tint val="75000"/>
                  </a:schemeClr>
                </a:solidFill>
              </a:defRPr>
            </a:lvl4pPr>
            <a:lvl5pPr marL="2286000" indent="0">
              <a:buNone/>
              <a:defRPr sz="2000">
                <a:solidFill>
                  <a:schemeClr val="tx1">
                    <a:tint val="75000"/>
                  </a:schemeClr>
                </a:solidFill>
              </a:defRPr>
            </a:lvl5pPr>
            <a:lvl6pPr marL="2857500" indent="0">
              <a:buNone/>
              <a:defRPr sz="2000">
                <a:solidFill>
                  <a:schemeClr val="tx1">
                    <a:tint val="75000"/>
                  </a:schemeClr>
                </a:solidFill>
              </a:defRPr>
            </a:lvl6pPr>
            <a:lvl7pPr marL="3429000" indent="0">
              <a:buNone/>
              <a:defRPr sz="2000">
                <a:solidFill>
                  <a:schemeClr val="tx1">
                    <a:tint val="75000"/>
                  </a:schemeClr>
                </a:solidFill>
              </a:defRPr>
            </a:lvl7pPr>
            <a:lvl8pPr marL="4000500" indent="0">
              <a:buNone/>
              <a:defRPr sz="2000">
                <a:solidFill>
                  <a:schemeClr val="tx1">
                    <a:tint val="75000"/>
                  </a:schemeClr>
                </a:solidFill>
              </a:defRPr>
            </a:lvl8pPr>
            <a:lvl9pPr marL="4572000" indent="0">
              <a:buNone/>
              <a:defRPr sz="20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8/30/2024</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970217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56685" y="971976"/>
            <a:ext cx="9706651" cy="211474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56683" y="3329711"/>
            <a:ext cx="4786879" cy="59040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787565" y="3329711"/>
            <a:ext cx="4775770" cy="59040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428689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85" y="971976"/>
            <a:ext cx="9706651" cy="21135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4284" y="3329710"/>
            <a:ext cx="4500408" cy="1313682"/>
          </a:xfrm>
        </p:spPr>
        <p:txBody>
          <a:bodyPr anchor="b"/>
          <a:lstStyle>
            <a:lvl1pPr marL="0" indent="0">
              <a:lnSpc>
                <a:spcPct val="100000"/>
              </a:lnSpc>
              <a:buNone/>
              <a:defRPr sz="3000" b="1"/>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4" name="Content Placeholder 3"/>
          <p:cNvSpPr>
            <a:spLocks noGrp="1"/>
          </p:cNvSpPr>
          <p:nvPr>
            <p:ph sz="half" idx="2"/>
          </p:nvPr>
        </p:nvSpPr>
        <p:spPr>
          <a:xfrm>
            <a:off x="856682" y="4643392"/>
            <a:ext cx="4788008" cy="45903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4038" y="3329710"/>
            <a:ext cx="4489296" cy="1313682"/>
          </a:xfrm>
        </p:spPr>
        <p:txBody>
          <a:bodyPr anchor="b"/>
          <a:lstStyle>
            <a:lvl1pPr marL="0" indent="0">
              <a:lnSpc>
                <a:spcPct val="100000"/>
              </a:lnSpc>
              <a:buNone/>
              <a:defRPr sz="3000" b="1"/>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6" name="Content Placeholder 5"/>
          <p:cNvSpPr>
            <a:spLocks noGrp="1"/>
          </p:cNvSpPr>
          <p:nvPr>
            <p:ph sz="quarter" idx="4"/>
          </p:nvPr>
        </p:nvSpPr>
        <p:spPr>
          <a:xfrm>
            <a:off x="5786437" y="4643392"/>
            <a:ext cx="4776898" cy="45903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8/30/2024</a:t>
            </a:fld>
            <a:endParaRPr lang="en-US"/>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8246718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8/30/2024</a:t>
            </a:fld>
            <a:endParaRPr lang="en-US"/>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705335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8/30/2024</a:t>
            </a:fld>
            <a:endParaRPr lang="en-US"/>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410853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9901" y="971973"/>
            <a:ext cx="3686473" cy="3766397"/>
          </a:xfrm>
        </p:spPr>
        <p:txBody>
          <a:bodyPr anchor="b">
            <a:normAutofit/>
          </a:bodyPr>
          <a:lstStyle>
            <a:lvl1pPr>
              <a:defRPr sz="3500"/>
            </a:lvl1pPr>
          </a:lstStyle>
          <a:p>
            <a:r>
              <a:rPr lang="en-US"/>
              <a:t>Click to edit Master title style</a:t>
            </a:r>
            <a:endParaRPr lang="en-US" dirty="0"/>
          </a:p>
        </p:txBody>
      </p:sp>
      <p:sp>
        <p:nvSpPr>
          <p:cNvPr id="3" name="Content Placeholder 2"/>
          <p:cNvSpPr>
            <a:spLocks noGrp="1"/>
          </p:cNvSpPr>
          <p:nvPr>
            <p:ph idx="1"/>
          </p:nvPr>
        </p:nvSpPr>
        <p:spPr>
          <a:xfrm>
            <a:off x="4760686" y="971974"/>
            <a:ext cx="5802649" cy="8261773"/>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9901" y="4738372"/>
            <a:ext cx="3686473" cy="4495375"/>
          </a:xfrm>
        </p:spPr>
        <p:txBody>
          <a:bodyPr/>
          <a:lstStyle>
            <a:lvl1pPr marL="0" indent="0" algn="ctr">
              <a:buNone/>
              <a:defRPr sz="2000"/>
            </a:lvl1pPr>
            <a:lvl2pPr marL="571500" indent="0">
              <a:buNone/>
              <a:defRPr sz="1750"/>
            </a:lvl2pPr>
            <a:lvl3pPr marL="1143000" indent="0">
              <a:buNone/>
              <a:defRPr sz="1500"/>
            </a:lvl3pPr>
            <a:lvl4pPr marL="1714500" indent="0">
              <a:buNone/>
              <a:defRPr sz="1250"/>
            </a:lvl4pPr>
            <a:lvl5pPr marL="2286000" indent="0">
              <a:buNone/>
              <a:defRPr sz="1250"/>
            </a:lvl5pPr>
            <a:lvl6pPr marL="2857500" indent="0">
              <a:buNone/>
              <a:defRPr sz="1250"/>
            </a:lvl6pPr>
            <a:lvl7pPr marL="3429000" indent="0">
              <a:buNone/>
              <a:defRPr sz="1250"/>
            </a:lvl7pPr>
            <a:lvl8pPr marL="4000500" indent="0">
              <a:buNone/>
              <a:defRPr sz="1250"/>
            </a:lvl8pPr>
            <a:lvl9pPr marL="4572000" indent="0">
              <a:buNone/>
              <a:defRPr sz="12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248640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9902" y="971973"/>
            <a:ext cx="5209504" cy="3766397"/>
          </a:xfrm>
        </p:spPr>
        <p:txBody>
          <a:bodyPr anchor="b">
            <a:normAutofit/>
          </a:bodyPr>
          <a:lstStyle>
            <a:lvl1pPr>
              <a:defRPr sz="40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62415" y="1209994"/>
            <a:ext cx="3708673" cy="7785733"/>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4000"/>
            </a:lvl1pPr>
            <a:lvl2pPr marL="571500" indent="0">
              <a:buNone/>
              <a:defRPr sz="3500"/>
            </a:lvl2pPr>
            <a:lvl3pPr marL="1143000" indent="0">
              <a:buNone/>
              <a:defRPr sz="3000"/>
            </a:lvl3pPr>
            <a:lvl4pPr marL="1714500" indent="0">
              <a:buNone/>
              <a:defRPr sz="2500"/>
            </a:lvl4pPr>
            <a:lvl5pPr marL="2286000" indent="0">
              <a:buNone/>
              <a:defRPr sz="2500"/>
            </a:lvl5pPr>
            <a:lvl6pPr marL="2857500" indent="0">
              <a:buNone/>
              <a:defRPr sz="2500"/>
            </a:lvl6pPr>
            <a:lvl7pPr marL="3429000" indent="0">
              <a:buNone/>
              <a:defRPr sz="2500"/>
            </a:lvl7pPr>
            <a:lvl8pPr marL="4000500" indent="0">
              <a:buNone/>
              <a:defRPr sz="2500"/>
            </a:lvl8pPr>
            <a:lvl9pPr marL="4572000" indent="0">
              <a:buNone/>
              <a:defRPr sz="2500"/>
            </a:lvl9pPr>
          </a:lstStyle>
          <a:p>
            <a:r>
              <a:rPr lang="en-US"/>
              <a:t>Click icon to add picture</a:t>
            </a:r>
            <a:endParaRPr lang="en-US" dirty="0"/>
          </a:p>
        </p:txBody>
      </p:sp>
      <p:sp>
        <p:nvSpPr>
          <p:cNvPr id="4" name="Text Placeholder 3"/>
          <p:cNvSpPr>
            <a:spLocks noGrp="1"/>
          </p:cNvSpPr>
          <p:nvPr>
            <p:ph type="body" sz="half" idx="2"/>
          </p:nvPr>
        </p:nvSpPr>
        <p:spPr>
          <a:xfrm>
            <a:off x="856682" y="4738370"/>
            <a:ext cx="5214053" cy="4495377"/>
          </a:xfrm>
        </p:spPr>
        <p:txBody>
          <a:bodyPr>
            <a:normAutofit/>
          </a:bodyPr>
          <a:lstStyle>
            <a:lvl1pPr marL="0" indent="0" algn="ctr">
              <a:buNone/>
              <a:defRPr sz="2250"/>
            </a:lvl1pPr>
            <a:lvl2pPr marL="571500" indent="0">
              <a:buNone/>
              <a:defRPr sz="1750"/>
            </a:lvl2pPr>
            <a:lvl3pPr marL="1143000" indent="0">
              <a:buNone/>
              <a:defRPr sz="1500"/>
            </a:lvl3pPr>
            <a:lvl4pPr marL="1714500" indent="0">
              <a:buNone/>
              <a:defRPr sz="1250"/>
            </a:lvl4pPr>
            <a:lvl5pPr marL="2286000" indent="0">
              <a:buNone/>
              <a:defRPr sz="1250"/>
            </a:lvl5pPr>
            <a:lvl6pPr marL="2857500" indent="0">
              <a:buNone/>
              <a:defRPr sz="1250"/>
            </a:lvl6pPr>
            <a:lvl7pPr marL="3429000" indent="0">
              <a:buNone/>
              <a:defRPr sz="1250"/>
            </a:lvl7pPr>
            <a:lvl8pPr marL="4000500" indent="0">
              <a:buNone/>
              <a:defRPr sz="1250"/>
            </a:lvl8pPr>
            <a:lvl9pPr marL="4572000" indent="0">
              <a:buNone/>
              <a:defRPr sz="12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8/30/2024</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619501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6685" y="971976"/>
            <a:ext cx="9706651" cy="211474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6682" y="3342058"/>
            <a:ext cx="9706653" cy="589168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198815" y="9380557"/>
            <a:ext cx="2571750" cy="582172"/>
          </a:xfrm>
          <a:prstGeom prst="rect">
            <a:avLst/>
          </a:prstGeom>
        </p:spPr>
        <p:txBody>
          <a:bodyPr vert="horz" lIns="91440" tIns="45720" rIns="91440" bIns="45720" rtlCol="0" anchor="ctr"/>
          <a:lstStyle>
            <a:lvl1pPr algn="r">
              <a:defRPr sz="1250">
                <a:solidFill>
                  <a:schemeClr val="tx1">
                    <a:tint val="75000"/>
                  </a:schemeClr>
                </a:solidFill>
              </a:defRPr>
            </a:lvl1pPr>
          </a:lstStyle>
          <a:p>
            <a:fld id="{1D8BD707-D9CF-40AE-B4C6-C98DA3205C09}" type="datetimeFigureOut">
              <a:rPr lang="en-US" smtClean="0"/>
              <a:t>8/30/2024</a:t>
            </a:fld>
            <a:endParaRPr lang="en-US"/>
          </a:p>
        </p:txBody>
      </p:sp>
      <p:sp>
        <p:nvSpPr>
          <p:cNvPr id="5" name="Footer Placeholder 4"/>
          <p:cNvSpPr>
            <a:spLocks noGrp="1"/>
          </p:cNvSpPr>
          <p:nvPr>
            <p:ph type="ftr" sz="quarter" idx="3"/>
          </p:nvPr>
        </p:nvSpPr>
        <p:spPr>
          <a:xfrm>
            <a:off x="856683" y="9380557"/>
            <a:ext cx="6255811" cy="582172"/>
          </a:xfrm>
          <a:prstGeom prst="rect">
            <a:avLst/>
          </a:prstGeom>
        </p:spPr>
        <p:txBody>
          <a:bodyPr vert="horz" lIns="91440" tIns="45720" rIns="91440" bIns="45720" rtlCol="0" anchor="ctr"/>
          <a:lstStyle>
            <a:lvl1pPr algn="l">
              <a:defRPr sz="12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9856887" y="9380557"/>
            <a:ext cx="706449" cy="582172"/>
          </a:xfrm>
          <a:prstGeom prst="rect">
            <a:avLst/>
          </a:prstGeom>
        </p:spPr>
        <p:txBody>
          <a:bodyPr vert="horz" lIns="91440" tIns="45720" rIns="91440" bIns="45720" rtlCol="0" anchor="ctr"/>
          <a:lstStyle>
            <a:lvl1pPr algn="r">
              <a:defRPr sz="1250">
                <a:solidFill>
                  <a:schemeClr val="tx1">
                    <a:tint val="75000"/>
                  </a:schemeClr>
                </a:solidFill>
              </a:defRPr>
            </a:lvl1pPr>
          </a:lstStyle>
          <a:p>
            <a:fld id="{B6F15528-21DE-4FAA-801E-634DDDAF4B2B}" type="slidenum">
              <a:rPr lang="en-IN" smtClean="0"/>
              <a:t>‹#›</a:t>
            </a:fld>
            <a:endParaRPr lang="en-IN"/>
          </a:p>
        </p:txBody>
      </p:sp>
    </p:spTree>
    <p:extLst>
      <p:ext uri="{BB962C8B-B14F-4D97-AF65-F5344CB8AC3E}">
        <p14:creationId xmlns:p14="http://schemas.microsoft.com/office/powerpoint/2010/main" val="1362642459"/>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ctr" defTabSz="1143000" rtl="0" eaLnBrk="1" latinLnBrk="0" hangingPunct="1">
        <a:lnSpc>
          <a:spcPct val="90000"/>
        </a:lnSpc>
        <a:spcBef>
          <a:spcPct val="0"/>
        </a:spcBef>
        <a:buNone/>
        <a:defRPr sz="425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85750" indent="-285750" algn="l" defTabSz="1143000" rtl="0" eaLnBrk="1" latinLnBrk="0" hangingPunct="1">
        <a:lnSpc>
          <a:spcPct val="120000"/>
        </a:lnSpc>
        <a:spcBef>
          <a:spcPts val="1250"/>
        </a:spcBef>
        <a:buFont typeface="Arial" panose="020B0604020202020204" pitchFamily="34" charset="0"/>
        <a:buChar char="•"/>
        <a:defRPr sz="2500" kern="1200">
          <a:solidFill>
            <a:schemeClr val="tx1"/>
          </a:solidFill>
          <a:effectLst>
            <a:outerShdw blurRad="50800" dist="38100" dir="2700000" algn="tl" rotWithShape="0">
              <a:srgbClr val="000000">
                <a:alpha val="48000"/>
              </a:srgbClr>
            </a:outerShdw>
          </a:effectLst>
          <a:latin typeface="+mn-lt"/>
          <a:ea typeface="+mn-ea"/>
          <a:cs typeface="+mn-cs"/>
        </a:defRPr>
      </a:lvl1pPr>
      <a:lvl2pPr marL="857250" indent="-285750" algn="l" defTabSz="1143000" rtl="0" eaLnBrk="1" latinLnBrk="0" hangingPunct="1">
        <a:lnSpc>
          <a:spcPct val="120000"/>
        </a:lnSpc>
        <a:spcBef>
          <a:spcPts val="625"/>
        </a:spcBef>
        <a:buFont typeface="Arial" panose="020B0604020202020204" pitchFamily="34" charset="0"/>
        <a:buChar char="•"/>
        <a:defRPr sz="2250" kern="1200">
          <a:solidFill>
            <a:schemeClr val="tx1"/>
          </a:solidFill>
          <a:effectLst>
            <a:outerShdw blurRad="50800" dist="38100" dir="2700000" algn="tl" rotWithShape="0">
              <a:srgbClr val="000000">
                <a:alpha val="48000"/>
              </a:srgbClr>
            </a:outerShdw>
          </a:effectLst>
          <a:latin typeface="+mn-lt"/>
          <a:ea typeface="+mn-ea"/>
          <a:cs typeface="+mn-cs"/>
        </a:defRPr>
      </a:lvl2pPr>
      <a:lvl3pPr marL="1428750" indent="-285750" algn="l" defTabSz="1143000" rtl="0" eaLnBrk="1" latinLnBrk="0" hangingPunct="1">
        <a:lnSpc>
          <a:spcPct val="120000"/>
        </a:lnSpc>
        <a:spcBef>
          <a:spcPts val="625"/>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3pPr>
      <a:lvl4pPr marL="2000250" indent="-285750" algn="l" defTabSz="1143000" rtl="0" eaLnBrk="1" latinLnBrk="0" hangingPunct="1">
        <a:lnSpc>
          <a:spcPct val="120000"/>
        </a:lnSpc>
        <a:spcBef>
          <a:spcPts val="625"/>
        </a:spcBef>
        <a:buFont typeface="Arial" panose="020B0604020202020204" pitchFamily="34" charset="0"/>
        <a:buChar char="•"/>
        <a:defRPr sz="1750" kern="1200">
          <a:solidFill>
            <a:schemeClr val="tx1"/>
          </a:solidFill>
          <a:effectLst>
            <a:outerShdw blurRad="50800" dist="38100" dir="2700000" algn="tl" rotWithShape="0">
              <a:srgbClr val="000000">
                <a:alpha val="48000"/>
              </a:srgbClr>
            </a:outerShdw>
          </a:effectLst>
          <a:latin typeface="+mn-lt"/>
          <a:ea typeface="+mn-ea"/>
          <a:cs typeface="+mn-cs"/>
        </a:defRPr>
      </a:lvl4pPr>
      <a:lvl5pPr marL="2571750" indent="-285750" algn="l" defTabSz="1143000" rtl="0" eaLnBrk="1" latinLnBrk="0" hangingPunct="1">
        <a:lnSpc>
          <a:spcPct val="120000"/>
        </a:lnSpc>
        <a:spcBef>
          <a:spcPts val="625"/>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5pPr>
      <a:lvl6pPr marL="3143250" indent="-285750" algn="l" defTabSz="1143000" rtl="0" eaLnBrk="1" latinLnBrk="0" hangingPunct="1">
        <a:lnSpc>
          <a:spcPct val="120000"/>
        </a:lnSpc>
        <a:spcBef>
          <a:spcPts val="625"/>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6pPr>
      <a:lvl7pPr marL="3714750" indent="-285750" algn="l" defTabSz="1143000" rtl="0" eaLnBrk="1" latinLnBrk="0" hangingPunct="1">
        <a:lnSpc>
          <a:spcPct val="120000"/>
        </a:lnSpc>
        <a:spcBef>
          <a:spcPts val="625"/>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7pPr>
      <a:lvl8pPr marL="4286250" indent="-285750" algn="l" defTabSz="1143000" rtl="0" eaLnBrk="1" latinLnBrk="0" hangingPunct="1">
        <a:lnSpc>
          <a:spcPct val="120000"/>
        </a:lnSpc>
        <a:spcBef>
          <a:spcPts val="625"/>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8pPr>
      <a:lvl9pPr marL="4857750" indent="-285750" algn="l" defTabSz="1143000" rtl="0" eaLnBrk="1" latinLnBrk="0" hangingPunct="1">
        <a:lnSpc>
          <a:spcPct val="120000"/>
        </a:lnSpc>
        <a:spcBef>
          <a:spcPts val="625"/>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1143000" rtl="0" eaLnBrk="1" latinLnBrk="0" hangingPunct="1">
        <a:defRPr sz="2250" kern="1200">
          <a:solidFill>
            <a:schemeClr val="tx1"/>
          </a:solidFill>
          <a:latin typeface="+mn-lt"/>
          <a:ea typeface="+mn-ea"/>
          <a:cs typeface="+mn-cs"/>
        </a:defRPr>
      </a:lvl1pPr>
      <a:lvl2pPr marL="571500" algn="l" defTabSz="1143000" rtl="0" eaLnBrk="1" latinLnBrk="0" hangingPunct="1">
        <a:defRPr sz="2250" kern="1200">
          <a:solidFill>
            <a:schemeClr val="tx1"/>
          </a:solidFill>
          <a:latin typeface="+mn-lt"/>
          <a:ea typeface="+mn-ea"/>
          <a:cs typeface="+mn-cs"/>
        </a:defRPr>
      </a:lvl2pPr>
      <a:lvl3pPr marL="1143000" algn="l" defTabSz="1143000" rtl="0" eaLnBrk="1" latinLnBrk="0" hangingPunct="1">
        <a:defRPr sz="2250" kern="1200">
          <a:solidFill>
            <a:schemeClr val="tx1"/>
          </a:solidFill>
          <a:latin typeface="+mn-lt"/>
          <a:ea typeface="+mn-ea"/>
          <a:cs typeface="+mn-cs"/>
        </a:defRPr>
      </a:lvl3pPr>
      <a:lvl4pPr marL="1714500" algn="l" defTabSz="1143000" rtl="0" eaLnBrk="1" latinLnBrk="0" hangingPunct="1">
        <a:defRPr sz="2250" kern="1200">
          <a:solidFill>
            <a:schemeClr val="tx1"/>
          </a:solidFill>
          <a:latin typeface="+mn-lt"/>
          <a:ea typeface="+mn-ea"/>
          <a:cs typeface="+mn-cs"/>
        </a:defRPr>
      </a:lvl4pPr>
      <a:lvl5pPr marL="2286000" algn="l" defTabSz="1143000" rtl="0" eaLnBrk="1" latinLnBrk="0" hangingPunct="1">
        <a:defRPr sz="2250" kern="1200">
          <a:solidFill>
            <a:schemeClr val="tx1"/>
          </a:solidFill>
          <a:latin typeface="+mn-lt"/>
          <a:ea typeface="+mn-ea"/>
          <a:cs typeface="+mn-cs"/>
        </a:defRPr>
      </a:lvl5pPr>
      <a:lvl6pPr marL="2857500" algn="l" defTabSz="1143000" rtl="0" eaLnBrk="1" latinLnBrk="0" hangingPunct="1">
        <a:defRPr sz="2250" kern="1200">
          <a:solidFill>
            <a:schemeClr val="tx1"/>
          </a:solidFill>
          <a:latin typeface="+mn-lt"/>
          <a:ea typeface="+mn-ea"/>
          <a:cs typeface="+mn-cs"/>
        </a:defRPr>
      </a:lvl6pPr>
      <a:lvl7pPr marL="3429000" algn="l" defTabSz="1143000" rtl="0" eaLnBrk="1" latinLnBrk="0" hangingPunct="1">
        <a:defRPr sz="2250" kern="1200">
          <a:solidFill>
            <a:schemeClr val="tx1"/>
          </a:solidFill>
          <a:latin typeface="+mn-lt"/>
          <a:ea typeface="+mn-ea"/>
          <a:cs typeface="+mn-cs"/>
        </a:defRPr>
      </a:lvl7pPr>
      <a:lvl8pPr marL="4000500" algn="l" defTabSz="1143000" rtl="0" eaLnBrk="1" latinLnBrk="0" hangingPunct="1">
        <a:defRPr sz="2250" kern="1200">
          <a:solidFill>
            <a:schemeClr val="tx1"/>
          </a:solidFill>
          <a:latin typeface="+mn-lt"/>
          <a:ea typeface="+mn-ea"/>
          <a:cs typeface="+mn-cs"/>
        </a:defRPr>
      </a:lvl8pPr>
      <a:lvl9pPr marL="4572000" algn="l" defTabSz="1143000" rtl="0" eaLnBrk="1" latinLnBrk="0" hangingPunct="1">
        <a:defRPr sz="22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21C2A-D1C3-982A-0132-476CE1944B01}"/>
              </a:ext>
            </a:extLst>
          </p:cNvPr>
          <p:cNvSpPr>
            <a:spLocks noGrp="1"/>
          </p:cNvSpPr>
          <p:nvPr>
            <p:ph type="title"/>
          </p:nvPr>
        </p:nvSpPr>
        <p:spPr>
          <a:xfrm>
            <a:off x="861674" y="2647950"/>
            <a:ext cx="9706651" cy="5257800"/>
          </a:xfrm>
        </p:spPr>
        <p:txBody>
          <a:bodyPr>
            <a:normAutofit/>
          </a:bodyPr>
          <a:lstStyle/>
          <a:p>
            <a:r>
              <a:rPr lang="en-IN" sz="8000" spc="270" dirty="0"/>
              <a:t>Movie</a:t>
            </a:r>
            <a:r>
              <a:rPr lang="en-IN" sz="8000" spc="290" dirty="0"/>
              <a:t> </a:t>
            </a:r>
            <a:r>
              <a:rPr lang="en-IN" sz="8000" spc="160" dirty="0"/>
              <a:t>Rating </a:t>
            </a:r>
            <a:r>
              <a:rPr lang="en-IN" sz="8000" spc="155" dirty="0"/>
              <a:t>Prediction</a:t>
            </a:r>
            <a:br>
              <a:rPr lang="en-IN" sz="8000" spc="155" dirty="0"/>
            </a:br>
            <a:r>
              <a:rPr lang="en-IN" sz="8000" spc="155" dirty="0"/>
              <a:t>with python</a:t>
            </a:r>
            <a:endParaRPr lang="en-IN" sz="7200" dirty="0"/>
          </a:p>
        </p:txBody>
      </p:sp>
    </p:spTree>
    <p:extLst>
      <p:ext uri="{BB962C8B-B14F-4D97-AF65-F5344CB8AC3E}">
        <p14:creationId xmlns:p14="http://schemas.microsoft.com/office/powerpoint/2010/main" val="31475063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B975B-4195-3DED-1C5B-6C7E68B041BD}"/>
              </a:ext>
            </a:extLst>
          </p:cNvPr>
          <p:cNvSpPr>
            <a:spLocks noGrp="1"/>
          </p:cNvSpPr>
          <p:nvPr>
            <p:ph type="title"/>
          </p:nvPr>
        </p:nvSpPr>
        <p:spPr>
          <a:xfrm>
            <a:off x="861674" y="4171950"/>
            <a:ext cx="9706651" cy="2114745"/>
          </a:xfrm>
        </p:spPr>
        <p:txBody>
          <a:bodyPr>
            <a:normAutofit/>
          </a:bodyPr>
          <a:lstStyle/>
          <a:p>
            <a:r>
              <a:rPr lang="en-IN" sz="9600" dirty="0"/>
              <a:t>Thank you</a:t>
            </a:r>
          </a:p>
        </p:txBody>
      </p:sp>
    </p:spTree>
    <p:extLst>
      <p:ext uri="{BB962C8B-B14F-4D97-AF65-F5344CB8AC3E}">
        <p14:creationId xmlns:p14="http://schemas.microsoft.com/office/powerpoint/2010/main" val="2846954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1430000" cy="6438900"/>
          </a:xfrm>
          <a:prstGeom prst="rect">
            <a:avLst/>
          </a:prstGeom>
        </p:spPr>
      </p:pic>
      <p:sp>
        <p:nvSpPr>
          <p:cNvPr id="3" name="object 3"/>
          <p:cNvSpPr/>
          <p:nvPr/>
        </p:nvSpPr>
        <p:spPr>
          <a:xfrm>
            <a:off x="0" y="0"/>
            <a:ext cx="11430000" cy="11334750"/>
          </a:xfrm>
          <a:custGeom>
            <a:avLst/>
            <a:gdLst/>
            <a:ahLst/>
            <a:cxnLst/>
            <a:rect l="l" t="t" r="r" b="b"/>
            <a:pathLst>
              <a:path w="11430000" h="6438900">
                <a:moveTo>
                  <a:pt x="11430000" y="0"/>
                </a:moveTo>
                <a:lnTo>
                  <a:pt x="0" y="0"/>
                </a:lnTo>
                <a:lnTo>
                  <a:pt x="0" y="6438900"/>
                </a:lnTo>
                <a:lnTo>
                  <a:pt x="11430000" y="6438900"/>
                </a:lnTo>
                <a:lnTo>
                  <a:pt x="11430000" y="0"/>
                </a:lnTo>
                <a:close/>
              </a:path>
            </a:pathLst>
          </a:custGeom>
          <a:solidFill>
            <a:srgbClr val="0A0C22">
              <a:alpha val="74899"/>
            </a:srgbClr>
          </a:solidFill>
        </p:spPr>
        <p:txBody>
          <a:bodyPr wrap="square" lIns="0" tIns="0" rIns="0" bIns="0" rtlCol="0"/>
          <a:lstStyle/>
          <a:p>
            <a:endParaRPr lang="en-IN"/>
          </a:p>
        </p:txBody>
      </p:sp>
      <p:sp>
        <p:nvSpPr>
          <p:cNvPr id="7" name="object 7"/>
          <p:cNvSpPr txBox="1">
            <a:spLocks noGrp="1"/>
          </p:cNvSpPr>
          <p:nvPr>
            <p:ph type="title"/>
          </p:nvPr>
        </p:nvSpPr>
        <p:spPr>
          <a:xfrm>
            <a:off x="5997575" y="1962150"/>
            <a:ext cx="4387850" cy="2958630"/>
          </a:xfrm>
          <a:prstGeom prst="rect">
            <a:avLst/>
          </a:prstGeom>
        </p:spPr>
        <p:txBody>
          <a:bodyPr vert="horz" wrap="square" lIns="0" tIns="0" rIns="0" bIns="0" rtlCol="0">
            <a:spAutoFit/>
          </a:bodyPr>
          <a:lstStyle/>
          <a:p>
            <a:pPr marL="12700" marR="5080">
              <a:lnSpc>
                <a:spcPts val="5850"/>
              </a:lnSpc>
            </a:pPr>
            <a:r>
              <a:rPr sz="3600" spc="170" dirty="0"/>
              <a:t>Introduction</a:t>
            </a:r>
            <a:r>
              <a:rPr sz="3600" spc="285" dirty="0"/>
              <a:t> </a:t>
            </a:r>
            <a:r>
              <a:rPr sz="3600" spc="180" dirty="0"/>
              <a:t>to </a:t>
            </a:r>
            <a:r>
              <a:rPr sz="3600" spc="270" dirty="0"/>
              <a:t>Movie</a:t>
            </a:r>
            <a:r>
              <a:rPr sz="3600" spc="290" dirty="0"/>
              <a:t> </a:t>
            </a:r>
            <a:r>
              <a:rPr sz="3600" spc="160" dirty="0"/>
              <a:t>Rating </a:t>
            </a:r>
            <a:r>
              <a:rPr sz="3600" spc="155" dirty="0"/>
              <a:t>Prediction</a:t>
            </a:r>
            <a:endParaRPr sz="3600" dirty="0"/>
          </a:p>
        </p:txBody>
      </p:sp>
      <p:sp>
        <p:nvSpPr>
          <p:cNvPr id="8" name="object 8"/>
          <p:cNvSpPr txBox="1"/>
          <p:nvPr/>
        </p:nvSpPr>
        <p:spPr>
          <a:xfrm>
            <a:off x="338254" y="6855503"/>
            <a:ext cx="10786946" cy="3409972"/>
          </a:xfrm>
          <a:prstGeom prst="rect">
            <a:avLst/>
          </a:prstGeom>
        </p:spPr>
        <p:txBody>
          <a:bodyPr vert="horz" wrap="square" lIns="0" tIns="9525" rIns="0" bIns="0" rtlCol="0">
            <a:spAutoFit/>
          </a:bodyPr>
          <a:lstStyle/>
          <a:p>
            <a:pPr marL="12700" marR="5080">
              <a:lnSpc>
                <a:spcPct val="134400"/>
              </a:lnSpc>
              <a:spcBef>
                <a:spcPts val="75"/>
              </a:spcBef>
            </a:pPr>
            <a:r>
              <a:rPr lang="en-US" sz="2800" dirty="0"/>
              <a:t>Movie rating prediction is a fascinating application of machine learning and data science. It involves predicting the ratings that users will give to movies, based on various factors such as user preferences, movie genres, and historical data. This task is essential for recommendation systems, which suggest movies to users on platforms like Netflix, Amazon Prime, or IMDb.</a:t>
            </a:r>
            <a:endParaRPr sz="2800" dirty="0">
              <a:latin typeface="Tahoma"/>
              <a:cs typeface="Tahoma"/>
            </a:endParaRPr>
          </a:p>
        </p:txBody>
      </p:sp>
      <p:pic>
        <p:nvPicPr>
          <p:cNvPr id="10" name="Picture 9">
            <a:extLst>
              <a:ext uri="{FF2B5EF4-FFF2-40B4-BE49-F238E27FC236}">
                <a16:creationId xmlns:a16="http://schemas.microsoft.com/office/drawing/2014/main" id="{22824327-D33F-5D7B-E250-DF1CBC1183FF}"/>
              </a:ext>
            </a:extLst>
          </p:cNvPr>
          <p:cNvPicPr>
            <a:picLocks noChangeAspect="1"/>
          </p:cNvPicPr>
          <p:nvPr/>
        </p:nvPicPr>
        <p:blipFill>
          <a:blip r:embed="rId3"/>
          <a:stretch>
            <a:fillRect/>
          </a:stretch>
        </p:blipFill>
        <p:spPr>
          <a:xfrm>
            <a:off x="304800" y="585697"/>
            <a:ext cx="4648200" cy="532625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1430000" cy="8991600"/>
          </a:xfrm>
          <a:prstGeom prst="rect">
            <a:avLst/>
          </a:prstGeom>
        </p:spPr>
      </p:pic>
      <p:sp>
        <p:nvSpPr>
          <p:cNvPr id="3" name="object 3"/>
          <p:cNvSpPr/>
          <p:nvPr/>
        </p:nvSpPr>
        <p:spPr>
          <a:xfrm>
            <a:off x="0" y="0"/>
            <a:ext cx="11430000" cy="10934700"/>
          </a:xfrm>
          <a:custGeom>
            <a:avLst/>
            <a:gdLst/>
            <a:ahLst/>
            <a:cxnLst/>
            <a:rect l="l" t="t" r="r" b="b"/>
            <a:pathLst>
              <a:path w="11430000" h="8991600">
                <a:moveTo>
                  <a:pt x="11430000" y="0"/>
                </a:moveTo>
                <a:lnTo>
                  <a:pt x="0" y="0"/>
                </a:lnTo>
                <a:lnTo>
                  <a:pt x="0" y="8991600"/>
                </a:lnTo>
                <a:lnTo>
                  <a:pt x="11430000" y="8991600"/>
                </a:lnTo>
                <a:lnTo>
                  <a:pt x="11430000" y="0"/>
                </a:lnTo>
                <a:close/>
              </a:path>
            </a:pathLst>
          </a:custGeom>
          <a:solidFill>
            <a:srgbClr val="0A0C22">
              <a:alpha val="74899"/>
            </a:srgbClr>
          </a:solidFill>
        </p:spPr>
        <p:txBody>
          <a:bodyPr wrap="square" lIns="0" tIns="0" rIns="0" bIns="0" rtlCol="0"/>
          <a:lstStyle/>
          <a:p>
            <a:endParaRPr/>
          </a:p>
        </p:txBody>
      </p:sp>
      <p:grpSp>
        <p:nvGrpSpPr>
          <p:cNvPr id="4" name="object 4"/>
          <p:cNvGrpSpPr/>
          <p:nvPr/>
        </p:nvGrpSpPr>
        <p:grpSpPr>
          <a:xfrm>
            <a:off x="0" y="0"/>
            <a:ext cx="4286250" cy="10934700"/>
            <a:chOff x="0" y="0"/>
            <a:chExt cx="4286250" cy="8991600"/>
          </a:xfrm>
        </p:grpSpPr>
        <p:pic>
          <p:nvPicPr>
            <p:cNvPr id="5" name="object 5"/>
            <p:cNvPicPr/>
            <p:nvPr/>
          </p:nvPicPr>
          <p:blipFill>
            <a:blip r:embed="rId3" cstate="print"/>
            <a:stretch>
              <a:fillRect/>
            </a:stretch>
          </p:blipFill>
          <p:spPr>
            <a:xfrm>
              <a:off x="0" y="0"/>
              <a:ext cx="4286250" cy="8991599"/>
            </a:xfrm>
            <a:prstGeom prst="rect">
              <a:avLst/>
            </a:prstGeom>
          </p:spPr>
        </p:pic>
        <p:pic>
          <p:nvPicPr>
            <p:cNvPr id="6" name="object 6"/>
            <p:cNvPicPr/>
            <p:nvPr/>
          </p:nvPicPr>
          <p:blipFill>
            <a:blip r:embed="rId4" cstate="print"/>
            <a:stretch>
              <a:fillRect/>
            </a:stretch>
          </p:blipFill>
          <p:spPr>
            <a:xfrm>
              <a:off x="238125" y="3228974"/>
              <a:ext cx="3809999" cy="2533649"/>
            </a:xfrm>
            <a:prstGeom prst="rect">
              <a:avLst/>
            </a:prstGeom>
          </p:spPr>
        </p:pic>
      </p:grpSp>
      <p:sp>
        <p:nvSpPr>
          <p:cNvPr id="7" name="object 7"/>
          <p:cNvSpPr txBox="1">
            <a:spLocks noGrp="1"/>
          </p:cNvSpPr>
          <p:nvPr>
            <p:ph type="title"/>
          </p:nvPr>
        </p:nvSpPr>
        <p:spPr>
          <a:xfrm>
            <a:off x="4948631" y="227106"/>
            <a:ext cx="5262880" cy="1622239"/>
          </a:xfrm>
          <a:prstGeom prst="rect">
            <a:avLst/>
          </a:prstGeom>
        </p:spPr>
        <p:txBody>
          <a:bodyPr vert="horz" wrap="square" lIns="0" tIns="6350" rIns="0" bIns="0" rtlCol="0">
            <a:spAutoFit/>
          </a:bodyPr>
          <a:lstStyle/>
          <a:p>
            <a:pPr marL="12700" marR="5080">
              <a:lnSpc>
                <a:spcPts val="4200"/>
              </a:lnSpc>
              <a:spcBef>
                <a:spcPts val="50"/>
              </a:spcBef>
            </a:pPr>
            <a:r>
              <a:rPr sz="3600" spc="155" dirty="0">
                <a:latin typeface="Tahoma"/>
                <a:cs typeface="Tahoma"/>
              </a:rPr>
              <a:t>Importance</a:t>
            </a:r>
            <a:r>
              <a:rPr sz="3600" spc="170" dirty="0">
                <a:latin typeface="Tahoma"/>
                <a:cs typeface="Tahoma"/>
              </a:rPr>
              <a:t> </a:t>
            </a:r>
            <a:r>
              <a:rPr sz="3600" spc="180" dirty="0">
                <a:latin typeface="Tahoma"/>
                <a:cs typeface="Tahoma"/>
              </a:rPr>
              <a:t>of</a:t>
            </a:r>
            <a:r>
              <a:rPr sz="3600" spc="170" dirty="0">
                <a:latin typeface="Tahoma"/>
                <a:cs typeface="Tahoma"/>
              </a:rPr>
              <a:t> </a:t>
            </a:r>
            <a:r>
              <a:rPr sz="3600" spc="180" dirty="0">
                <a:latin typeface="Tahoma"/>
                <a:cs typeface="Tahoma"/>
              </a:rPr>
              <a:t>Predicting </a:t>
            </a:r>
            <a:r>
              <a:rPr sz="3600" spc="215" dirty="0">
                <a:latin typeface="Tahoma"/>
                <a:cs typeface="Tahoma"/>
              </a:rPr>
              <a:t>Movie</a:t>
            </a:r>
            <a:r>
              <a:rPr sz="3600" spc="180" dirty="0">
                <a:latin typeface="Tahoma"/>
                <a:cs typeface="Tahoma"/>
              </a:rPr>
              <a:t> </a:t>
            </a:r>
            <a:r>
              <a:rPr sz="3600" spc="145" dirty="0">
                <a:latin typeface="Tahoma"/>
                <a:cs typeface="Tahoma"/>
              </a:rPr>
              <a:t>Rating</a:t>
            </a:r>
            <a:r>
              <a:rPr sz="4400" cap="small" spc="145" dirty="0">
                <a:latin typeface="Tahoma"/>
                <a:cs typeface="Tahoma"/>
              </a:rPr>
              <a:t>s</a:t>
            </a:r>
            <a:endParaRPr sz="3600" cap="small" spc="145" dirty="0">
              <a:latin typeface="Tahoma"/>
              <a:cs typeface="Tahoma"/>
            </a:endParaRPr>
          </a:p>
        </p:txBody>
      </p:sp>
      <p:sp>
        <p:nvSpPr>
          <p:cNvPr id="8" name="object 8"/>
          <p:cNvSpPr txBox="1"/>
          <p:nvPr/>
        </p:nvSpPr>
        <p:spPr>
          <a:xfrm>
            <a:off x="4948631" y="1826101"/>
            <a:ext cx="5804535" cy="2178050"/>
          </a:xfrm>
          <a:prstGeom prst="rect">
            <a:avLst/>
          </a:prstGeom>
        </p:spPr>
        <p:txBody>
          <a:bodyPr vert="horz" wrap="square" lIns="0" tIns="8890" rIns="0" bIns="0" rtlCol="0">
            <a:spAutoFit/>
          </a:bodyPr>
          <a:lstStyle/>
          <a:p>
            <a:pPr marL="12700" marR="5080">
              <a:lnSpc>
                <a:spcPct val="134700"/>
              </a:lnSpc>
              <a:spcBef>
                <a:spcPts val="70"/>
              </a:spcBef>
            </a:pPr>
            <a:r>
              <a:rPr sz="1500" spc="-40" dirty="0">
                <a:solidFill>
                  <a:srgbClr val="DAD8E9"/>
                </a:solidFill>
                <a:latin typeface="Tahoma"/>
                <a:cs typeface="Tahoma"/>
              </a:rPr>
              <a:t>Accurately</a:t>
            </a:r>
            <a:r>
              <a:rPr sz="1500" spc="-100" dirty="0">
                <a:solidFill>
                  <a:srgbClr val="DAD8E9"/>
                </a:solidFill>
                <a:latin typeface="Tahoma"/>
                <a:cs typeface="Tahoma"/>
              </a:rPr>
              <a:t> </a:t>
            </a:r>
            <a:r>
              <a:rPr sz="1500" spc="-25" dirty="0">
                <a:solidFill>
                  <a:srgbClr val="DAD8E9"/>
                </a:solidFill>
                <a:latin typeface="Tahoma"/>
                <a:cs typeface="Tahoma"/>
              </a:rPr>
              <a:t>predicting</a:t>
            </a:r>
            <a:r>
              <a:rPr sz="1500" spc="-95" dirty="0">
                <a:solidFill>
                  <a:srgbClr val="DAD8E9"/>
                </a:solidFill>
                <a:latin typeface="Tahoma"/>
                <a:cs typeface="Tahoma"/>
              </a:rPr>
              <a:t> </a:t>
            </a:r>
            <a:r>
              <a:rPr sz="1500" spc="-50" dirty="0">
                <a:solidFill>
                  <a:srgbClr val="DAD8E9"/>
                </a:solidFill>
                <a:latin typeface="Tahoma"/>
                <a:cs typeface="Tahoma"/>
              </a:rPr>
              <a:t>movie</a:t>
            </a:r>
            <a:r>
              <a:rPr sz="1500" spc="-95" dirty="0">
                <a:solidFill>
                  <a:srgbClr val="DAD8E9"/>
                </a:solidFill>
                <a:latin typeface="Tahoma"/>
                <a:cs typeface="Tahoma"/>
              </a:rPr>
              <a:t> </a:t>
            </a:r>
            <a:r>
              <a:rPr sz="1500" spc="-30" dirty="0">
                <a:solidFill>
                  <a:srgbClr val="DAD8E9"/>
                </a:solidFill>
                <a:latin typeface="Tahoma"/>
                <a:cs typeface="Tahoma"/>
              </a:rPr>
              <a:t>ratings</a:t>
            </a:r>
            <a:r>
              <a:rPr sz="1500" spc="-100" dirty="0">
                <a:solidFill>
                  <a:srgbClr val="DAD8E9"/>
                </a:solidFill>
                <a:latin typeface="Tahoma"/>
                <a:cs typeface="Tahoma"/>
              </a:rPr>
              <a:t> </a:t>
            </a:r>
            <a:r>
              <a:rPr sz="1500" spc="-40" dirty="0">
                <a:solidFill>
                  <a:srgbClr val="DAD8E9"/>
                </a:solidFill>
                <a:latin typeface="Tahoma"/>
                <a:cs typeface="Tahoma"/>
              </a:rPr>
              <a:t>is</a:t>
            </a:r>
            <a:r>
              <a:rPr sz="1500" spc="-95" dirty="0">
                <a:solidFill>
                  <a:srgbClr val="DAD8E9"/>
                </a:solidFill>
                <a:latin typeface="Tahoma"/>
                <a:cs typeface="Tahoma"/>
              </a:rPr>
              <a:t> </a:t>
            </a:r>
            <a:r>
              <a:rPr sz="1500" spc="-30" dirty="0">
                <a:solidFill>
                  <a:srgbClr val="DAD8E9"/>
                </a:solidFill>
                <a:latin typeface="Tahoma"/>
                <a:cs typeface="Tahoma"/>
              </a:rPr>
              <a:t>crucial</a:t>
            </a:r>
            <a:r>
              <a:rPr sz="1500" spc="-95" dirty="0">
                <a:solidFill>
                  <a:srgbClr val="DAD8E9"/>
                </a:solidFill>
                <a:latin typeface="Tahoma"/>
                <a:cs typeface="Tahoma"/>
              </a:rPr>
              <a:t> </a:t>
            </a:r>
            <a:r>
              <a:rPr sz="1500" spc="-10" dirty="0">
                <a:solidFill>
                  <a:srgbClr val="DAD8E9"/>
                </a:solidFill>
                <a:latin typeface="Tahoma"/>
                <a:cs typeface="Tahoma"/>
              </a:rPr>
              <a:t>for</a:t>
            </a:r>
            <a:r>
              <a:rPr sz="1500" spc="-95" dirty="0">
                <a:solidFill>
                  <a:srgbClr val="DAD8E9"/>
                </a:solidFill>
                <a:latin typeface="Tahoma"/>
                <a:cs typeface="Tahoma"/>
              </a:rPr>
              <a:t> </a:t>
            </a:r>
            <a:r>
              <a:rPr sz="1500" spc="-50" dirty="0">
                <a:solidFill>
                  <a:srgbClr val="DAD8E9"/>
                </a:solidFill>
                <a:latin typeface="Tahoma"/>
                <a:cs typeface="Tahoma"/>
              </a:rPr>
              <a:t>various</a:t>
            </a:r>
            <a:r>
              <a:rPr sz="1500" spc="-100" dirty="0">
                <a:solidFill>
                  <a:srgbClr val="DAD8E9"/>
                </a:solidFill>
                <a:latin typeface="Tahoma"/>
                <a:cs typeface="Tahoma"/>
              </a:rPr>
              <a:t> </a:t>
            </a:r>
            <a:r>
              <a:rPr sz="1500" spc="-10" dirty="0">
                <a:solidFill>
                  <a:srgbClr val="DAD8E9"/>
                </a:solidFill>
                <a:latin typeface="Tahoma"/>
                <a:cs typeface="Tahoma"/>
              </a:rPr>
              <a:t>stakeholders. </a:t>
            </a:r>
            <a:r>
              <a:rPr sz="1500" spc="-35" dirty="0">
                <a:solidFill>
                  <a:srgbClr val="DAD8E9"/>
                </a:solidFill>
                <a:latin typeface="Tahoma"/>
                <a:cs typeface="Tahoma"/>
              </a:rPr>
              <a:t>Movie</a:t>
            </a:r>
            <a:r>
              <a:rPr sz="1500" spc="-95" dirty="0">
                <a:solidFill>
                  <a:srgbClr val="DAD8E9"/>
                </a:solidFill>
                <a:latin typeface="Tahoma"/>
                <a:cs typeface="Tahoma"/>
              </a:rPr>
              <a:t> </a:t>
            </a:r>
            <a:r>
              <a:rPr sz="1500" spc="-35" dirty="0">
                <a:solidFill>
                  <a:srgbClr val="DAD8E9"/>
                </a:solidFill>
                <a:latin typeface="Tahoma"/>
                <a:cs typeface="Tahoma"/>
              </a:rPr>
              <a:t>studios</a:t>
            </a:r>
            <a:r>
              <a:rPr sz="1500" spc="-90" dirty="0">
                <a:solidFill>
                  <a:srgbClr val="DAD8E9"/>
                </a:solidFill>
                <a:latin typeface="Tahoma"/>
                <a:cs typeface="Tahoma"/>
              </a:rPr>
              <a:t> </a:t>
            </a:r>
            <a:r>
              <a:rPr sz="1500" spc="-60" dirty="0">
                <a:solidFill>
                  <a:srgbClr val="DAD8E9"/>
                </a:solidFill>
                <a:latin typeface="Tahoma"/>
                <a:cs typeface="Tahoma"/>
              </a:rPr>
              <a:t>can</a:t>
            </a:r>
            <a:r>
              <a:rPr sz="1500" spc="-95" dirty="0">
                <a:solidFill>
                  <a:srgbClr val="DAD8E9"/>
                </a:solidFill>
                <a:latin typeface="Tahoma"/>
                <a:cs typeface="Tahoma"/>
              </a:rPr>
              <a:t> </a:t>
            </a:r>
            <a:r>
              <a:rPr sz="1500" spc="-60" dirty="0">
                <a:solidFill>
                  <a:srgbClr val="DAD8E9"/>
                </a:solidFill>
                <a:latin typeface="Tahoma"/>
                <a:cs typeface="Tahoma"/>
              </a:rPr>
              <a:t>use</a:t>
            </a:r>
            <a:r>
              <a:rPr sz="1500" spc="-90" dirty="0">
                <a:solidFill>
                  <a:srgbClr val="DAD8E9"/>
                </a:solidFill>
                <a:latin typeface="Tahoma"/>
                <a:cs typeface="Tahoma"/>
              </a:rPr>
              <a:t> </a:t>
            </a:r>
            <a:r>
              <a:rPr sz="1500" dirty="0">
                <a:solidFill>
                  <a:srgbClr val="DAD8E9"/>
                </a:solidFill>
                <a:latin typeface="Tahoma"/>
                <a:cs typeface="Tahoma"/>
              </a:rPr>
              <a:t>it</a:t>
            </a:r>
            <a:r>
              <a:rPr sz="1500" spc="-95" dirty="0">
                <a:solidFill>
                  <a:srgbClr val="DAD8E9"/>
                </a:solidFill>
                <a:latin typeface="Tahoma"/>
                <a:cs typeface="Tahoma"/>
              </a:rPr>
              <a:t> </a:t>
            </a:r>
            <a:r>
              <a:rPr sz="1500" dirty="0">
                <a:solidFill>
                  <a:srgbClr val="DAD8E9"/>
                </a:solidFill>
                <a:latin typeface="Tahoma"/>
                <a:cs typeface="Tahoma"/>
              </a:rPr>
              <a:t>to</a:t>
            </a:r>
            <a:r>
              <a:rPr sz="1500" spc="-90" dirty="0">
                <a:solidFill>
                  <a:srgbClr val="DAD8E9"/>
                </a:solidFill>
                <a:latin typeface="Tahoma"/>
                <a:cs typeface="Tahoma"/>
              </a:rPr>
              <a:t> </a:t>
            </a:r>
            <a:r>
              <a:rPr sz="1500" spc="-45" dirty="0">
                <a:solidFill>
                  <a:srgbClr val="DAD8E9"/>
                </a:solidFill>
                <a:latin typeface="Tahoma"/>
                <a:cs typeface="Tahoma"/>
              </a:rPr>
              <a:t>understand</a:t>
            </a:r>
            <a:r>
              <a:rPr sz="1500" spc="-95" dirty="0">
                <a:solidFill>
                  <a:srgbClr val="DAD8E9"/>
                </a:solidFill>
                <a:latin typeface="Tahoma"/>
                <a:cs typeface="Tahoma"/>
              </a:rPr>
              <a:t> </a:t>
            </a:r>
            <a:r>
              <a:rPr sz="1500" spc="-50" dirty="0">
                <a:solidFill>
                  <a:srgbClr val="DAD8E9"/>
                </a:solidFill>
                <a:latin typeface="Tahoma"/>
                <a:cs typeface="Tahoma"/>
              </a:rPr>
              <a:t>audience</a:t>
            </a:r>
            <a:r>
              <a:rPr sz="1500" spc="-90" dirty="0">
                <a:solidFill>
                  <a:srgbClr val="DAD8E9"/>
                </a:solidFill>
                <a:latin typeface="Tahoma"/>
                <a:cs typeface="Tahoma"/>
              </a:rPr>
              <a:t> </a:t>
            </a:r>
            <a:r>
              <a:rPr sz="1500" spc="-55" dirty="0">
                <a:solidFill>
                  <a:srgbClr val="DAD8E9"/>
                </a:solidFill>
                <a:latin typeface="Tahoma"/>
                <a:cs typeface="Tahoma"/>
              </a:rPr>
              <a:t>preferences</a:t>
            </a:r>
            <a:r>
              <a:rPr sz="1500" spc="-95" dirty="0">
                <a:solidFill>
                  <a:srgbClr val="DAD8E9"/>
                </a:solidFill>
                <a:latin typeface="Tahoma"/>
                <a:cs typeface="Tahoma"/>
              </a:rPr>
              <a:t> </a:t>
            </a:r>
            <a:r>
              <a:rPr sz="1500" spc="-55" dirty="0">
                <a:solidFill>
                  <a:srgbClr val="DAD8E9"/>
                </a:solidFill>
                <a:latin typeface="Tahoma"/>
                <a:cs typeface="Tahoma"/>
              </a:rPr>
              <a:t>and</a:t>
            </a:r>
            <a:r>
              <a:rPr sz="1500" spc="-90" dirty="0">
                <a:solidFill>
                  <a:srgbClr val="DAD8E9"/>
                </a:solidFill>
                <a:latin typeface="Tahoma"/>
                <a:cs typeface="Tahoma"/>
              </a:rPr>
              <a:t> </a:t>
            </a:r>
            <a:r>
              <a:rPr sz="1500" spc="-20" dirty="0">
                <a:solidFill>
                  <a:srgbClr val="DAD8E9"/>
                </a:solidFill>
                <a:latin typeface="Tahoma"/>
                <a:cs typeface="Tahoma"/>
              </a:rPr>
              <a:t>make </a:t>
            </a:r>
            <a:r>
              <a:rPr sz="1500" spc="-30" dirty="0">
                <a:solidFill>
                  <a:srgbClr val="DAD8E9"/>
                </a:solidFill>
                <a:latin typeface="Tahoma"/>
                <a:cs typeface="Tahoma"/>
              </a:rPr>
              <a:t>informed</a:t>
            </a:r>
            <a:r>
              <a:rPr sz="1500" spc="-85" dirty="0">
                <a:solidFill>
                  <a:srgbClr val="DAD8E9"/>
                </a:solidFill>
                <a:latin typeface="Tahoma"/>
                <a:cs typeface="Tahoma"/>
              </a:rPr>
              <a:t> </a:t>
            </a:r>
            <a:r>
              <a:rPr sz="1500" spc="-40" dirty="0">
                <a:solidFill>
                  <a:srgbClr val="DAD8E9"/>
                </a:solidFill>
                <a:latin typeface="Tahoma"/>
                <a:cs typeface="Tahoma"/>
              </a:rPr>
              <a:t>decisions</a:t>
            </a:r>
            <a:r>
              <a:rPr sz="1500" spc="-80" dirty="0">
                <a:solidFill>
                  <a:srgbClr val="DAD8E9"/>
                </a:solidFill>
                <a:latin typeface="Tahoma"/>
                <a:cs typeface="Tahoma"/>
              </a:rPr>
              <a:t> </a:t>
            </a:r>
            <a:r>
              <a:rPr sz="1500" spc="-30" dirty="0">
                <a:solidFill>
                  <a:srgbClr val="DAD8E9"/>
                </a:solidFill>
                <a:latin typeface="Tahoma"/>
                <a:cs typeface="Tahoma"/>
              </a:rPr>
              <a:t>about</a:t>
            </a:r>
            <a:r>
              <a:rPr sz="1500" spc="-80" dirty="0">
                <a:solidFill>
                  <a:srgbClr val="DAD8E9"/>
                </a:solidFill>
                <a:latin typeface="Tahoma"/>
                <a:cs typeface="Tahoma"/>
              </a:rPr>
              <a:t> </a:t>
            </a:r>
            <a:r>
              <a:rPr sz="1500" spc="-40" dirty="0">
                <a:solidFill>
                  <a:srgbClr val="DAD8E9"/>
                </a:solidFill>
                <a:latin typeface="Tahoma"/>
                <a:cs typeface="Tahoma"/>
              </a:rPr>
              <a:t>marketing</a:t>
            </a:r>
            <a:r>
              <a:rPr sz="1500" spc="-80" dirty="0">
                <a:solidFill>
                  <a:srgbClr val="DAD8E9"/>
                </a:solidFill>
                <a:latin typeface="Tahoma"/>
                <a:cs typeface="Tahoma"/>
              </a:rPr>
              <a:t> </a:t>
            </a:r>
            <a:r>
              <a:rPr sz="1500" spc="-55" dirty="0">
                <a:solidFill>
                  <a:srgbClr val="DAD8E9"/>
                </a:solidFill>
                <a:latin typeface="Tahoma"/>
                <a:cs typeface="Tahoma"/>
              </a:rPr>
              <a:t>and</a:t>
            </a:r>
            <a:r>
              <a:rPr sz="1500" spc="-80" dirty="0">
                <a:solidFill>
                  <a:srgbClr val="DAD8E9"/>
                </a:solidFill>
                <a:latin typeface="Tahoma"/>
                <a:cs typeface="Tahoma"/>
              </a:rPr>
              <a:t> </a:t>
            </a:r>
            <a:r>
              <a:rPr sz="1500" spc="-30" dirty="0">
                <a:solidFill>
                  <a:srgbClr val="DAD8E9"/>
                </a:solidFill>
                <a:latin typeface="Tahoma"/>
                <a:cs typeface="Tahoma"/>
              </a:rPr>
              <a:t>distribution.</a:t>
            </a:r>
            <a:r>
              <a:rPr sz="1500" spc="-80" dirty="0">
                <a:solidFill>
                  <a:srgbClr val="DAD8E9"/>
                </a:solidFill>
                <a:latin typeface="Tahoma"/>
                <a:cs typeface="Tahoma"/>
              </a:rPr>
              <a:t> </a:t>
            </a:r>
            <a:r>
              <a:rPr sz="1500" spc="-10" dirty="0">
                <a:solidFill>
                  <a:srgbClr val="DAD8E9"/>
                </a:solidFill>
                <a:latin typeface="Tahoma"/>
                <a:cs typeface="Tahoma"/>
              </a:rPr>
              <a:t>Streaming </a:t>
            </a:r>
            <a:r>
              <a:rPr sz="1500" spc="-30" dirty="0">
                <a:solidFill>
                  <a:srgbClr val="DAD8E9"/>
                </a:solidFill>
                <a:latin typeface="Tahoma"/>
                <a:cs typeface="Tahoma"/>
              </a:rPr>
              <a:t>platforms</a:t>
            </a:r>
            <a:r>
              <a:rPr sz="1500" spc="-100" dirty="0">
                <a:solidFill>
                  <a:srgbClr val="DAD8E9"/>
                </a:solidFill>
                <a:latin typeface="Tahoma"/>
                <a:cs typeface="Tahoma"/>
              </a:rPr>
              <a:t> </a:t>
            </a:r>
            <a:r>
              <a:rPr sz="1500" spc="-60" dirty="0">
                <a:solidFill>
                  <a:srgbClr val="DAD8E9"/>
                </a:solidFill>
                <a:latin typeface="Tahoma"/>
                <a:cs typeface="Tahoma"/>
              </a:rPr>
              <a:t>can</a:t>
            </a:r>
            <a:r>
              <a:rPr sz="1500" spc="-95" dirty="0">
                <a:solidFill>
                  <a:srgbClr val="DAD8E9"/>
                </a:solidFill>
                <a:latin typeface="Tahoma"/>
                <a:cs typeface="Tahoma"/>
              </a:rPr>
              <a:t> </a:t>
            </a:r>
            <a:r>
              <a:rPr sz="1500" spc="-60" dirty="0">
                <a:solidFill>
                  <a:srgbClr val="DAD8E9"/>
                </a:solidFill>
                <a:latin typeface="Tahoma"/>
                <a:cs typeface="Tahoma"/>
              </a:rPr>
              <a:t>enhance</a:t>
            </a:r>
            <a:r>
              <a:rPr sz="1500" spc="-95" dirty="0">
                <a:solidFill>
                  <a:srgbClr val="DAD8E9"/>
                </a:solidFill>
                <a:latin typeface="Tahoma"/>
                <a:cs typeface="Tahoma"/>
              </a:rPr>
              <a:t> </a:t>
            </a:r>
            <a:r>
              <a:rPr sz="1500" spc="-10" dirty="0">
                <a:solidFill>
                  <a:srgbClr val="DAD8E9"/>
                </a:solidFill>
                <a:latin typeface="Tahoma"/>
                <a:cs typeface="Tahoma"/>
              </a:rPr>
              <a:t>their</a:t>
            </a:r>
            <a:r>
              <a:rPr sz="1500" spc="-95" dirty="0">
                <a:solidFill>
                  <a:srgbClr val="DAD8E9"/>
                </a:solidFill>
                <a:latin typeface="Tahoma"/>
                <a:cs typeface="Tahoma"/>
              </a:rPr>
              <a:t> </a:t>
            </a:r>
            <a:r>
              <a:rPr sz="1500" spc="-40" dirty="0">
                <a:solidFill>
                  <a:srgbClr val="DAD8E9"/>
                </a:solidFill>
                <a:latin typeface="Tahoma"/>
                <a:cs typeface="Tahoma"/>
              </a:rPr>
              <a:t>recommendation</a:t>
            </a:r>
            <a:r>
              <a:rPr sz="1500" spc="-95" dirty="0">
                <a:solidFill>
                  <a:srgbClr val="DAD8E9"/>
                </a:solidFill>
                <a:latin typeface="Tahoma"/>
                <a:cs typeface="Tahoma"/>
              </a:rPr>
              <a:t> </a:t>
            </a:r>
            <a:r>
              <a:rPr sz="1500" spc="-55" dirty="0">
                <a:solidFill>
                  <a:srgbClr val="DAD8E9"/>
                </a:solidFill>
                <a:latin typeface="Tahoma"/>
                <a:cs typeface="Tahoma"/>
              </a:rPr>
              <a:t>systems</a:t>
            </a:r>
            <a:r>
              <a:rPr sz="1500" spc="-95" dirty="0">
                <a:solidFill>
                  <a:srgbClr val="DAD8E9"/>
                </a:solidFill>
                <a:latin typeface="Tahoma"/>
                <a:cs typeface="Tahoma"/>
              </a:rPr>
              <a:t> </a:t>
            </a:r>
            <a:r>
              <a:rPr sz="1500" dirty="0">
                <a:solidFill>
                  <a:srgbClr val="DAD8E9"/>
                </a:solidFill>
                <a:latin typeface="Tahoma"/>
                <a:cs typeface="Tahoma"/>
              </a:rPr>
              <a:t>to</a:t>
            </a:r>
            <a:r>
              <a:rPr sz="1500" spc="-95" dirty="0">
                <a:solidFill>
                  <a:srgbClr val="DAD8E9"/>
                </a:solidFill>
                <a:latin typeface="Tahoma"/>
                <a:cs typeface="Tahoma"/>
              </a:rPr>
              <a:t> </a:t>
            </a:r>
            <a:r>
              <a:rPr sz="1500" spc="-45" dirty="0">
                <a:solidFill>
                  <a:srgbClr val="DAD8E9"/>
                </a:solidFill>
                <a:latin typeface="Tahoma"/>
                <a:cs typeface="Tahoma"/>
              </a:rPr>
              <a:t>provide</a:t>
            </a:r>
            <a:r>
              <a:rPr sz="1500" spc="-95" dirty="0">
                <a:solidFill>
                  <a:srgbClr val="DAD8E9"/>
                </a:solidFill>
                <a:latin typeface="Tahoma"/>
                <a:cs typeface="Tahoma"/>
              </a:rPr>
              <a:t> </a:t>
            </a:r>
            <a:r>
              <a:rPr sz="1500" spc="-10" dirty="0">
                <a:solidFill>
                  <a:srgbClr val="DAD8E9"/>
                </a:solidFill>
                <a:latin typeface="Tahoma"/>
                <a:cs typeface="Tahoma"/>
              </a:rPr>
              <a:t>users </a:t>
            </a:r>
            <a:r>
              <a:rPr sz="1500" spc="-20" dirty="0">
                <a:solidFill>
                  <a:srgbClr val="DAD8E9"/>
                </a:solidFill>
                <a:latin typeface="Tahoma"/>
                <a:cs typeface="Tahoma"/>
              </a:rPr>
              <a:t>with</a:t>
            </a:r>
            <a:r>
              <a:rPr sz="1500" spc="-95" dirty="0">
                <a:solidFill>
                  <a:srgbClr val="DAD8E9"/>
                </a:solidFill>
                <a:latin typeface="Tahoma"/>
                <a:cs typeface="Tahoma"/>
              </a:rPr>
              <a:t> </a:t>
            </a:r>
            <a:r>
              <a:rPr sz="1500" spc="-40" dirty="0">
                <a:solidFill>
                  <a:srgbClr val="DAD8E9"/>
                </a:solidFill>
                <a:latin typeface="Tahoma"/>
                <a:cs typeface="Tahoma"/>
              </a:rPr>
              <a:t>more</a:t>
            </a:r>
            <a:r>
              <a:rPr sz="1500" spc="-90" dirty="0">
                <a:solidFill>
                  <a:srgbClr val="DAD8E9"/>
                </a:solidFill>
                <a:latin typeface="Tahoma"/>
                <a:cs typeface="Tahoma"/>
              </a:rPr>
              <a:t> </a:t>
            </a:r>
            <a:r>
              <a:rPr sz="1500" spc="-45" dirty="0">
                <a:solidFill>
                  <a:srgbClr val="DAD8E9"/>
                </a:solidFill>
                <a:latin typeface="Tahoma"/>
                <a:cs typeface="Tahoma"/>
              </a:rPr>
              <a:t>personalized</a:t>
            </a:r>
            <a:r>
              <a:rPr sz="1500" spc="-90" dirty="0">
                <a:solidFill>
                  <a:srgbClr val="DAD8E9"/>
                </a:solidFill>
                <a:latin typeface="Tahoma"/>
                <a:cs typeface="Tahoma"/>
              </a:rPr>
              <a:t> </a:t>
            </a:r>
            <a:r>
              <a:rPr sz="1500" spc="-40" dirty="0">
                <a:solidFill>
                  <a:srgbClr val="DAD8E9"/>
                </a:solidFill>
                <a:latin typeface="Tahoma"/>
                <a:cs typeface="Tahoma"/>
              </a:rPr>
              <a:t>content.</a:t>
            </a:r>
            <a:r>
              <a:rPr sz="1500" spc="-95" dirty="0">
                <a:solidFill>
                  <a:srgbClr val="DAD8E9"/>
                </a:solidFill>
                <a:latin typeface="Tahoma"/>
                <a:cs typeface="Tahoma"/>
              </a:rPr>
              <a:t> </a:t>
            </a:r>
            <a:r>
              <a:rPr sz="1500" spc="-65" dirty="0">
                <a:solidFill>
                  <a:srgbClr val="DAD8E9"/>
                </a:solidFill>
                <a:latin typeface="Tahoma"/>
                <a:cs typeface="Tahoma"/>
              </a:rPr>
              <a:t>Moreover,</a:t>
            </a:r>
            <a:r>
              <a:rPr sz="1500" spc="-90" dirty="0">
                <a:solidFill>
                  <a:srgbClr val="DAD8E9"/>
                </a:solidFill>
                <a:latin typeface="Tahoma"/>
                <a:cs typeface="Tahoma"/>
              </a:rPr>
              <a:t> </a:t>
            </a:r>
            <a:r>
              <a:rPr sz="1500" spc="-35" dirty="0">
                <a:solidFill>
                  <a:srgbClr val="DAD8E9"/>
                </a:solidFill>
                <a:latin typeface="Tahoma"/>
                <a:cs typeface="Tahoma"/>
              </a:rPr>
              <a:t>understanding</a:t>
            </a:r>
            <a:r>
              <a:rPr sz="1500" spc="-90" dirty="0">
                <a:solidFill>
                  <a:srgbClr val="DAD8E9"/>
                </a:solidFill>
                <a:latin typeface="Tahoma"/>
                <a:cs typeface="Tahoma"/>
              </a:rPr>
              <a:t> </a:t>
            </a:r>
            <a:r>
              <a:rPr sz="1500" spc="-10" dirty="0">
                <a:solidFill>
                  <a:srgbClr val="DAD8E9"/>
                </a:solidFill>
                <a:latin typeface="Tahoma"/>
                <a:cs typeface="Tahoma"/>
              </a:rPr>
              <a:t>viewer </a:t>
            </a:r>
            <a:r>
              <a:rPr sz="1500" spc="-55" dirty="0">
                <a:solidFill>
                  <a:srgbClr val="DAD8E9"/>
                </a:solidFill>
                <a:latin typeface="Tahoma"/>
                <a:cs typeface="Tahoma"/>
              </a:rPr>
              <a:t>preferences</a:t>
            </a:r>
            <a:r>
              <a:rPr sz="1500" spc="-100" dirty="0">
                <a:solidFill>
                  <a:srgbClr val="DAD8E9"/>
                </a:solidFill>
                <a:latin typeface="Tahoma"/>
                <a:cs typeface="Tahoma"/>
              </a:rPr>
              <a:t> </a:t>
            </a:r>
            <a:r>
              <a:rPr sz="1500" spc="-60" dirty="0">
                <a:solidFill>
                  <a:srgbClr val="DAD8E9"/>
                </a:solidFill>
                <a:latin typeface="Tahoma"/>
                <a:cs typeface="Tahoma"/>
              </a:rPr>
              <a:t>can</a:t>
            </a:r>
            <a:r>
              <a:rPr sz="1500" spc="-100" dirty="0">
                <a:solidFill>
                  <a:srgbClr val="DAD8E9"/>
                </a:solidFill>
                <a:latin typeface="Tahoma"/>
                <a:cs typeface="Tahoma"/>
              </a:rPr>
              <a:t> </a:t>
            </a:r>
            <a:r>
              <a:rPr sz="1500" spc="-50" dirty="0">
                <a:solidFill>
                  <a:srgbClr val="DAD8E9"/>
                </a:solidFill>
                <a:latin typeface="Tahoma"/>
                <a:cs typeface="Tahoma"/>
              </a:rPr>
              <a:t>lead</a:t>
            </a:r>
            <a:r>
              <a:rPr sz="1500" spc="-100" dirty="0">
                <a:solidFill>
                  <a:srgbClr val="DAD8E9"/>
                </a:solidFill>
                <a:latin typeface="Tahoma"/>
                <a:cs typeface="Tahoma"/>
              </a:rPr>
              <a:t> </a:t>
            </a:r>
            <a:r>
              <a:rPr sz="1500" dirty="0">
                <a:solidFill>
                  <a:srgbClr val="DAD8E9"/>
                </a:solidFill>
                <a:latin typeface="Tahoma"/>
                <a:cs typeface="Tahoma"/>
              </a:rPr>
              <a:t>to</a:t>
            </a:r>
            <a:r>
              <a:rPr sz="1500" spc="-100" dirty="0">
                <a:solidFill>
                  <a:srgbClr val="DAD8E9"/>
                </a:solidFill>
                <a:latin typeface="Tahoma"/>
                <a:cs typeface="Tahoma"/>
              </a:rPr>
              <a:t> </a:t>
            </a:r>
            <a:r>
              <a:rPr sz="1500" spc="-20" dirty="0">
                <a:solidFill>
                  <a:srgbClr val="DAD8E9"/>
                </a:solidFill>
                <a:latin typeface="Tahoma"/>
                <a:cs typeface="Tahoma"/>
              </a:rPr>
              <a:t>the</a:t>
            </a:r>
            <a:r>
              <a:rPr sz="1500" spc="-100" dirty="0">
                <a:solidFill>
                  <a:srgbClr val="DAD8E9"/>
                </a:solidFill>
                <a:latin typeface="Tahoma"/>
                <a:cs typeface="Tahoma"/>
              </a:rPr>
              <a:t> </a:t>
            </a:r>
            <a:r>
              <a:rPr sz="1500" spc="-45" dirty="0">
                <a:solidFill>
                  <a:srgbClr val="DAD8E9"/>
                </a:solidFill>
                <a:latin typeface="Tahoma"/>
                <a:cs typeface="Tahoma"/>
              </a:rPr>
              <a:t>development</a:t>
            </a:r>
            <a:r>
              <a:rPr sz="1500" spc="-100" dirty="0">
                <a:solidFill>
                  <a:srgbClr val="DAD8E9"/>
                </a:solidFill>
                <a:latin typeface="Tahoma"/>
                <a:cs typeface="Tahoma"/>
              </a:rPr>
              <a:t> </a:t>
            </a:r>
            <a:r>
              <a:rPr sz="1500" spc="-10" dirty="0">
                <a:solidFill>
                  <a:srgbClr val="DAD8E9"/>
                </a:solidFill>
                <a:latin typeface="Tahoma"/>
                <a:cs typeface="Tahoma"/>
              </a:rPr>
              <a:t>of</a:t>
            </a:r>
            <a:r>
              <a:rPr sz="1500" spc="-100" dirty="0">
                <a:solidFill>
                  <a:srgbClr val="DAD8E9"/>
                </a:solidFill>
                <a:latin typeface="Tahoma"/>
                <a:cs typeface="Tahoma"/>
              </a:rPr>
              <a:t> </a:t>
            </a:r>
            <a:r>
              <a:rPr sz="1500" spc="-40" dirty="0">
                <a:solidFill>
                  <a:srgbClr val="DAD8E9"/>
                </a:solidFill>
                <a:latin typeface="Tahoma"/>
                <a:cs typeface="Tahoma"/>
              </a:rPr>
              <a:t>more</a:t>
            </a:r>
            <a:r>
              <a:rPr sz="1500" spc="-100" dirty="0">
                <a:solidFill>
                  <a:srgbClr val="DAD8E9"/>
                </a:solidFill>
                <a:latin typeface="Tahoma"/>
                <a:cs typeface="Tahoma"/>
              </a:rPr>
              <a:t> </a:t>
            </a:r>
            <a:r>
              <a:rPr sz="1500" spc="-50" dirty="0">
                <a:solidFill>
                  <a:srgbClr val="DAD8E9"/>
                </a:solidFill>
                <a:latin typeface="Tahoma"/>
                <a:cs typeface="Tahoma"/>
              </a:rPr>
              <a:t>engaging</a:t>
            </a:r>
            <a:r>
              <a:rPr sz="1500" spc="-100" dirty="0">
                <a:solidFill>
                  <a:srgbClr val="DAD8E9"/>
                </a:solidFill>
                <a:latin typeface="Tahoma"/>
                <a:cs typeface="Tahoma"/>
              </a:rPr>
              <a:t> </a:t>
            </a:r>
            <a:r>
              <a:rPr sz="1500" spc="-55" dirty="0">
                <a:solidFill>
                  <a:srgbClr val="DAD8E9"/>
                </a:solidFill>
                <a:latin typeface="Tahoma"/>
                <a:cs typeface="Tahoma"/>
              </a:rPr>
              <a:t>and</a:t>
            </a:r>
            <a:r>
              <a:rPr sz="1500" spc="-100" dirty="0">
                <a:solidFill>
                  <a:srgbClr val="DAD8E9"/>
                </a:solidFill>
                <a:latin typeface="Tahoma"/>
                <a:cs typeface="Tahoma"/>
              </a:rPr>
              <a:t> </a:t>
            </a:r>
            <a:r>
              <a:rPr sz="1500" spc="-10" dirty="0">
                <a:solidFill>
                  <a:srgbClr val="DAD8E9"/>
                </a:solidFill>
                <a:latin typeface="Tahoma"/>
                <a:cs typeface="Tahoma"/>
              </a:rPr>
              <a:t>impactful films.</a:t>
            </a:r>
            <a:endParaRPr sz="1500">
              <a:latin typeface="Tahoma"/>
              <a:cs typeface="Tahoma"/>
            </a:endParaRPr>
          </a:p>
        </p:txBody>
      </p:sp>
      <p:grpSp>
        <p:nvGrpSpPr>
          <p:cNvPr id="9" name="object 9"/>
          <p:cNvGrpSpPr/>
          <p:nvPr/>
        </p:nvGrpSpPr>
        <p:grpSpPr>
          <a:xfrm>
            <a:off x="4962525" y="4267200"/>
            <a:ext cx="2800350" cy="2600325"/>
            <a:chOff x="4962525" y="4267200"/>
            <a:chExt cx="2800350" cy="2600325"/>
          </a:xfrm>
        </p:grpSpPr>
        <p:sp>
          <p:nvSpPr>
            <p:cNvPr id="10" name="object 10"/>
            <p:cNvSpPr/>
            <p:nvPr/>
          </p:nvSpPr>
          <p:spPr>
            <a:xfrm>
              <a:off x="4967287" y="4271962"/>
              <a:ext cx="2790825" cy="2590800"/>
            </a:xfrm>
            <a:custGeom>
              <a:avLst/>
              <a:gdLst/>
              <a:ahLst/>
              <a:cxnLst/>
              <a:rect l="l" t="t" r="r" b="b"/>
              <a:pathLst>
                <a:path w="2790825" h="2590800">
                  <a:moveTo>
                    <a:pt x="2732201" y="0"/>
                  </a:moveTo>
                  <a:lnTo>
                    <a:pt x="58623" y="0"/>
                  </a:lnTo>
                  <a:lnTo>
                    <a:pt x="54546" y="406"/>
                  </a:lnTo>
                  <a:lnTo>
                    <a:pt x="15468" y="21297"/>
                  </a:lnTo>
                  <a:lnTo>
                    <a:pt x="0" y="58623"/>
                  </a:lnTo>
                  <a:lnTo>
                    <a:pt x="0" y="2528049"/>
                  </a:lnTo>
                  <a:lnTo>
                    <a:pt x="0" y="2532176"/>
                  </a:lnTo>
                  <a:lnTo>
                    <a:pt x="15468" y="2569502"/>
                  </a:lnTo>
                  <a:lnTo>
                    <a:pt x="54546" y="2590393"/>
                  </a:lnTo>
                  <a:lnTo>
                    <a:pt x="58623" y="2590800"/>
                  </a:lnTo>
                  <a:lnTo>
                    <a:pt x="2732201" y="2590800"/>
                  </a:lnTo>
                  <a:lnTo>
                    <a:pt x="2769527" y="2575331"/>
                  </a:lnTo>
                  <a:lnTo>
                    <a:pt x="2790418" y="2536253"/>
                  </a:lnTo>
                  <a:lnTo>
                    <a:pt x="2790825" y="2532176"/>
                  </a:lnTo>
                  <a:lnTo>
                    <a:pt x="2790825" y="58623"/>
                  </a:lnTo>
                  <a:lnTo>
                    <a:pt x="2775356" y="21297"/>
                  </a:lnTo>
                  <a:lnTo>
                    <a:pt x="2736278" y="406"/>
                  </a:lnTo>
                  <a:lnTo>
                    <a:pt x="2732201" y="0"/>
                  </a:lnTo>
                  <a:close/>
                </a:path>
              </a:pathLst>
            </a:custGeom>
            <a:solidFill>
              <a:srgbClr val="532C49"/>
            </a:solidFill>
          </p:spPr>
          <p:txBody>
            <a:bodyPr wrap="square" lIns="0" tIns="0" rIns="0" bIns="0" rtlCol="0"/>
            <a:lstStyle/>
            <a:p>
              <a:endParaRPr/>
            </a:p>
          </p:txBody>
        </p:sp>
        <p:sp>
          <p:nvSpPr>
            <p:cNvPr id="11" name="object 11"/>
            <p:cNvSpPr/>
            <p:nvPr/>
          </p:nvSpPr>
          <p:spPr>
            <a:xfrm>
              <a:off x="4967287" y="4271962"/>
              <a:ext cx="2790825" cy="2590800"/>
            </a:xfrm>
            <a:custGeom>
              <a:avLst/>
              <a:gdLst/>
              <a:ahLst/>
              <a:cxnLst/>
              <a:rect l="l" t="t" r="r" b="b"/>
              <a:pathLst>
                <a:path w="2790825" h="2590800">
                  <a:moveTo>
                    <a:pt x="0" y="2528049"/>
                  </a:moveTo>
                  <a:lnTo>
                    <a:pt x="0" y="62750"/>
                  </a:lnTo>
                  <a:lnTo>
                    <a:pt x="0" y="58623"/>
                  </a:lnTo>
                  <a:lnTo>
                    <a:pt x="406" y="54546"/>
                  </a:lnTo>
                  <a:lnTo>
                    <a:pt x="1206" y="50507"/>
                  </a:lnTo>
                  <a:lnTo>
                    <a:pt x="2006" y="46469"/>
                  </a:lnTo>
                  <a:lnTo>
                    <a:pt x="3200" y="42545"/>
                  </a:lnTo>
                  <a:lnTo>
                    <a:pt x="4775" y="38735"/>
                  </a:lnTo>
                  <a:lnTo>
                    <a:pt x="6350" y="34925"/>
                  </a:lnTo>
                  <a:lnTo>
                    <a:pt x="8280" y="31305"/>
                  </a:lnTo>
                  <a:lnTo>
                    <a:pt x="38735" y="4775"/>
                  </a:lnTo>
                  <a:lnTo>
                    <a:pt x="42545" y="3200"/>
                  </a:lnTo>
                  <a:lnTo>
                    <a:pt x="46469" y="2006"/>
                  </a:lnTo>
                  <a:lnTo>
                    <a:pt x="50507" y="1206"/>
                  </a:lnTo>
                  <a:lnTo>
                    <a:pt x="54546" y="406"/>
                  </a:lnTo>
                  <a:lnTo>
                    <a:pt x="58623" y="0"/>
                  </a:lnTo>
                  <a:lnTo>
                    <a:pt x="62750" y="0"/>
                  </a:lnTo>
                  <a:lnTo>
                    <a:pt x="2728074" y="0"/>
                  </a:lnTo>
                  <a:lnTo>
                    <a:pt x="2732201" y="0"/>
                  </a:lnTo>
                  <a:lnTo>
                    <a:pt x="2736278" y="406"/>
                  </a:lnTo>
                  <a:lnTo>
                    <a:pt x="2740317" y="1206"/>
                  </a:lnTo>
                  <a:lnTo>
                    <a:pt x="2744355" y="2006"/>
                  </a:lnTo>
                  <a:lnTo>
                    <a:pt x="2748280" y="3200"/>
                  </a:lnTo>
                  <a:lnTo>
                    <a:pt x="2752090" y="4775"/>
                  </a:lnTo>
                  <a:lnTo>
                    <a:pt x="2755900" y="6350"/>
                  </a:lnTo>
                  <a:lnTo>
                    <a:pt x="2780245" y="27889"/>
                  </a:lnTo>
                  <a:lnTo>
                    <a:pt x="2782544" y="31305"/>
                  </a:lnTo>
                  <a:lnTo>
                    <a:pt x="2790825" y="58623"/>
                  </a:lnTo>
                  <a:lnTo>
                    <a:pt x="2790825" y="62750"/>
                  </a:lnTo>
                  <a:lnTo>
                    <a:pt x="2790825" y="2528049"/>
                  </a:lnTo>
                  <a:lnTo>
                    <a:pt x="2790825" y="2532176"/>
                  </a:lnTo>
                  <a:lnTo>
                    <a:pt x="2790418" y="2536253"/>
                  </a:lnTo>
                  <a:lnTo>
                    <a:pt x="2780245" y="2562910"/>
                  </a:lnTo>
                  <a:lnTo>
                    <a:pt x="2777959" y="2566339"/>
                  </a:lnTo>
                  <a:lnTo>
                    <a:pt x="2762935" y="2580220"/>
                  </a:lnTo>
                  <a:lnTo>
                    <a:pt x="2759506" y="2582519"/>
                  </a:lnTo>
                  <a:lnTo>
                    <a:pt x="2755900" y="2584450"/>
                  </a:lnTo>
                  <a:lnTo>
                    <a:pt x="2752090" y="2586024"/>
                  </a:lnTo>
                  <a:lnTo>
                    <a:pt x="2748280" y="2587599"/>
                  </a:lnTo>
                  <a:lnTo>
                    <a:pt x="2744355" y="2588793"/>
                  </a:lnTo>
                  <a:lnTo>
                    <a:pt x="2740317" y="2589593"/>
                  </a:lnTo>
                  <a:lnTo>
                    <a:pt x="2736278" y="2590393"/>
                  </a:lnTo>
                  <a:lnTo>
                    <a:pt x="2732201" y="2590800"/>
                  </a:lnTo>
                  <a:lnTo>
                    <a:pt x="2728074" y="2590800"/>
                  </a:lnTo>
                  <a:lnTo>
                    <a:pt x="62750" y="2590800"/>
                  </a:lnTo>
                  <a:lnTo>
                    <a:pt x="58623" y="2590800"/>
                  </a:lnTo>
                  <a:lnTo>
                    <a:pt x="54546" y="2590393"/>
                  </a:lnTo>
                  <a:lnTo>
                    <a:pt x="50507" y="2589593"/>
                  </a:lnTo>
                  <a:lnTo>
                    <a:pt x="46469" y="2588793"/>
                  </a:lnTo>
                  <a:lnTo>
                    <a:pt x="42545" y="2587599"/>
                  </a:lnTo>
                  <a:lnTo>
                    <a:pt x="38735" y="2586024"/>
                  </a:lnTo>
                  <a:lnTo>
                    <a:pt x="34925" y="2584450"/>
                  </a:lnTo>
                  <a:lnTo>
                    <a:pt x="31318" y="2582519"/>
                  </a:lnTo>
                  <a:lnTo>
                    <a:pt x="27889" y="2580220"/>
                  </a:lnTo>
                  <a:lnTo>
                    <a:pt x="24460" y="2577934"/>
                  </a:lnTo>
                  <a:lnTo>
                    <a:pt x="4775" y="2552065"/>
                  </a:lnTo>
                  <a:lnTo>
                    <a:pt x="3200" y="2548255"/>
                  </a:lnTo>
                  <a:lnTo>
                    <a:pt x="2006" y="2544330"/>
                  </a:lnTo>
                  <a:lnTo>
                    <a:pt x="1206" y="2540292"/>
                  </a:lnTo>
                  <a:lnTo>
                    <a:pt x="406" y="2536253"/>
                  </a:lnTo>
                  <a:lnTo>
                    <a:pt x="0" y="2532176"/>
                  </a:lnTo>
                  <a:lnTo>
                    <a:pt x="0" y="2528049"/>
                  </a:lnTo>
                  <a:close/>
                </a:path>
              </a:pathLst>
            </a:custGeom>
            <a:ln w="9525">
              <a:solidFill>
                <a:srgbClr val="6D4461"/>
              </a:solidFill>
            </a:ln>
          </p:spPr>
          <p:txBody>
            <a:bodyPr wrap="square" lIns="0" tIns="0" rIns="0" bIns="0" rtlCol="0"/>
            <a:lstStyle/>
            <a:p>
              <a:endParaRPr/>
            </a:p>
          </p:txBody>
        </p:sp>
      </p:grpSp>
      <p:sp>
        <p:nvSpPr>
          <p:cNvPr id="12" name="object 12"/>
          <p:cNvSpPr txBox="1"/>
          <p:nvPr/>
        </p:nvSpPr>
        <p:spPr>
          <a:xfrm>
            <a:off x="5151043" y="4449762"/>
            <a:ext cx="1942464" cy="549275"/>
          </a:xfrm>
          <a:prstGeom prst="rect">
            <a:avLst/>
          </a:prstGeom>
        </p:spPr>
        <p:txBody>
          <a:bodyPr vert="horz" wrap="square" lIns="0" tIns="1905" rIns="0" bIns="0" rtlCol="0">
            <a:spAutoFit/>
          </a:bodyPr>
          <a:lstStyle/>
          <a:p>
            <a:pPr marL="12700" marR="5080">
              <a:lnSpc>
                <a:spcPct val="106100"/>
              </a:lnSpc>
              <a:spcBef>
                <a:spcPts val="15"/>
              </a:spcBef>
            </a:pPr>
            <a:r>
              <a:rPr sz="1650" spc="105" dirty="0">
                <a:solidFill>
                  <a:srgbClr val="DAD8E9"/>
                </a:solidFill>
                <a:latin typeface="Tahoma"/>
                <a:cs typeface="Tahoma"/>
              </a:rPr>
              <a:t>Enhanced </a:t>
            </a:r>
            <a:r>
              <a:rPr sz="1650" spc="75" dirty="0">
                <a:solidFill>
                  <a:srgbClr val="DAD8E9"/>
                </a:solidFill>
                <a:latin typeface="Tahoma"/>
                <a:cs typeface="Tahoma"/>
              </a:rPr>
              <a:t>Recommendation</a:t>
            </a:r>
            <a:r>
              <a:rPr sz="1650" cap="small" spc="75" dirty="0">
                <a:solidFill>
                  <a:srgbClr val="DAD8E9"/>
                </a:solidFill>
                <a:latin typeface="Tahoma"/>
                <a:cs typeface="Tahoma"/>
              </a:rPr>
              <a:t>s</a:t>
            </a:r>
            <a:endParaRPr sz="1650">
              <a:latin typeface="Tahoma"/>
              <a:cs typeface="Tahoma"/>
            </a:endParaRPr>
          </a:p>
        </p:txBody>
      </p:sp>
      <p:sp>
        <p:nvSpPr>
          <p:cNvPr id="13" name="object 13"/>
          <p:cNvSpPr txBox="1"/>
          <p:nvPr/>
        </p:nvSpPr>
        <p:spPr>
          <a:xfrm>
            <a:off x="5151043" y="5055076"/>
            <a:ext cx="2409825" cy="1558925"/>
          </a:xfrm>
          <a:prstGeom prst="rect">
            <a:avLst/>
          </a:prstGeom>
        </p:spPr>
        <p:txBody>
          <a:bodyPr vert="horz" wrap="square" lIns="0" tIns="9525" rIns="0" bIns="0" rtlCol="0">
            <a:spAutoFit/>
          </a:bodyPr>
          <a:lstStyle/>
          <a:p>
            <a:pPr marL="12700" marR="5080">
              <a:lnSpc>
                <a:spcPct val="134400"/>
              </a:lnSpc>
              <a:spcBef>
                <a:spcPts val="75"/>
              </a:spcBef>
            </a:pPr>
            <a:r>
              <a:rPr sz="1500" spc="-55" dirty="0">
                <a:solidFill>
                  <a:srgbClr val="DAD8E9"/>
                </a:solidFill>
                <a:latin typeface="Tahoma"/>
                <a:cs typeface="Tahoma"/>
              </a:rPr>
              <a:t>Users</a:t>
            </a:r>
            <a:r>
              <a:rPr sz="1500" spc="-95" dirty="0">
                <a:solidFill>
                  <a:srgbClr val="DAD8E9"/>
                </a:solidFill>
                <a:latin typeface="Tahoma"/>
                <a:cs typeface="Tahoma"/>
              </a:rPr>
              <a:t> </a:t>
            </a:r>
            <a:r>
              <a:rPr sz="1500" spc="-60" dirty="0">
                <a:solidFill>
                  <a:srgbClr val="DAD8E9"/>
                </a:solidFill>
                <a:latin typeface="Tahoma"/>
                <a:cs typeface="Tahoma"/>
              </a:rPr>
              <a:t>can</a:t>
            </a:r>
            <a:r>
              <a:rPr sz="1500" spc="-95" dirty="0">
                <a:solidFill>
                  <a:srgbClr val="DAD8E9"/>
                </a:solidFill>
                <a:latin typeface="Tahoma"/>
                <a:cs typeface="Tahoma"/>
              </a:rPr>
              <a:t> </a:t>
            </a:r>
            <a:r>
              <a:rPr sz="1500" spc="-60" dirty="0">
                <a:solidFill>
                  <a:srgbClr val="DAD8E9"/>
                </a:solidFill>
                <a:latin typeface="Tahoma"/>
                <a:cs typeface="Tahoma"/>
              </a:rPr>
              <a:t>receive</a:t>
            </a:r>
            <a:r>
              <a:rPr sz="1500" spc="-95" dirty="0">
                <a:solidFill>
                  <a:srgbClr val="DAD8E9"/>
                </a:solidFill>
                <a:latin typeface="Tahoma"/>
                <a:cs typeface="Tahoma"/>
              </a:rPr>
              <a:t> </a:t>
            </a:r>
            <a:r>
              <a:rPr sz="1500" spc="-20" dirty="0">
                <a:solidFill>
                  <a:srgbClr val="DAD8E9"/>
                </a:solidFill>
                <a:latin typeface="Tahoma"/>
                <a:cs typeface="Tahoma"/>
              </a:rPr>
              <a:t>more </a:t>
            </a:r>
            <a:r>
              <a:rPr sz="1500" spc="-30" dirty="0">
                <a:solidFill>
                  <a:srgbClr val="DAD8E9"/>
                </a:solidFill>
                <a:latin typeface="Tahoma"/>
                <a:cs typeface="Tahoma"/>
              </a:rPr>
              <a:t>tailored</a:t>
            </a:r>
            <a:r>
              <a:rPr sz="1500" spc="-80" dirty="0">
                <a:solidFill>
                  <a:srgbClr val="DAD8E9"/>
                </a:solidFill>
                <a:latin typeface="Tahoma"/>
                <a:cs typeface="Tahoma"/>
              </a:rPr>
              <a:t> </a:t>
            </a:r>
            <a:r>
              <a:rPr sz="1500" spc="-40" dirty="0">
                <a:solidFill>
                  <a:srgbClr val="DAD8E9"/>
                </a:solidFill>
                <a:latin typeface="Tahoma"/>
                <a:cs typeface="Tahoma"/>
              </a:rPr>
              <a:t>suggestions</a:t>
            </a:r>
            <a:r>
              <a:rPr sz="1500" spc="-80" dirty="0">
                <a:solidFill>
                  <a:srgbClr val="DAD8E9"/>
                </a:solidFill>
                <a:latin typeface="Tahoma"/>
                <a:cs typeface="Tahoma"/>
              </a:rPr>
              <a:t> </a:t>
            </a:r>
            <a:r>
              <a:rPr sz="1500" spc="-60" dirty="0">
                <a:solidFill>
                  <a:srgbClr val="DAD8E9"/>
                </a:solidFill>
                <a:latin typeface="Tahoma"/>
                <a:cs typeface="Tahoma"/>
              </a:rPr>
              <a:t>based</a:t>
            </a:r>
            <a:r>
              <a:rPr sz="1500" spc="-80" dirty="0">
                <a:solidFill>
                  <a:srgbClr val="DAD8E9"/>
                </a:solidFill>
                <a:latin typeface="Tahoma"/>
                <a:cs typeface="Tahoma"/>
              </a:rPr>
              <a:t> </a:t>
            </a:r>
            <a:r>
              <a:rPr sz="1500" spc="-25" dirty="0">
                <a:solidFill>
                  <a:srgbClr val="DAD8E9"/>
                </a:solidFill>
                <a:latin typeface="Tahoma"/>
                <a:cs typeface="Tahoma"/>
              </a:rPr>
              <a:t>on </a:t>
            </a:r>
            <a:r>
              <a:rPr sz="1500" spc="-10" dirty="0">
                <a:solidFill>
                  <a:srgbClr val="DAD8E9"/>
                </a:solidFill>
                <a:latin typeface="Tahoma"/>
                <a:cs typeface="Tahoma"/>
              </a:rPr>
              <a:t>their</a:t>
            </a:r>
            <a:r>
              <a:rPr sz="1500" spc="-90" dirty="0">
                <a:solidFill>
                  <a:srgbClr val="DAD8E9"/>
                </a:solidFill>
                <a:latin typeface="Tahoma"/>
                <a:cs typeface="Tahoma"/>
              </a:rPr>
              <a:t> </a:t>
            </a:r>
            <a:r>
              <a:rPr sz="1500" spc="-40" dirty="0">
                <a:solidFill>
                  <a:srgbClr val="DAD8E9"/>
                </a:solidFill>
                <a:latin typeface="Tahoma"/>
                <a:cs typeface="Tahoma"/>
              </a:rPr>
              <a:t>past</a:t>
            </a:r>
            <a:r>
              <a:rPr sz="1500" spc="-85" dirty="0">
                <a:solidFill>
                  <a:srgbClr val="DAD8E9"/>
                </a:solidFill>
                <a:latin typeface="Tahoma"/>
                <a:cs typeface="Tahoma"/>
              </a:rPr>
              <a:t> </a:t>
            </a:r>
            <a:r>
              <a:rPr sz="1500" spc="-65" dirty="0">
                <a:solidFill>
                  <a:srgbClr val="DAD8E9"/>
                </a:solidFill>
                <a:latin typeface="Tahoma"/>
                <a:cs typeface="Tahoma"/>
              </a:rPr>
              <a:t>preferences,</a:t>
            </a:r>
            <a:r>
              <a:rPr sz="1500" spc="-85" dirty="0">
                <a:solidFill>
                  <a:srgbClr val="DAD8E9"/>
                </a:solidFill>
                <a:latin typeface="Tahoma"/>
                <a:cs typeface="Tahoma"/>
              </a:rPr>
              <a:t> </a:t>
            </a:r>
            <a:r>
              <a:rPr sz="1500" spc="-30" dirty="0">
                <a:solidFill>
                  <a:srgbClr val="DAD8E9"/>
                </a:solidFill>
                <a:latin typeface="Tahoma"/>
                <a:cs typeface="Tahoma"/>
              </a:rPr>
              <a:t>leading </a:t>
            </a:r>
            <a:r>
              <a:rPr sz="1500" dirty="0">
                <a:solidFill>
                  <a:srgbClr val="DAD8E9"/>
                </a:solidFill>
                <a:latin typeface="Tahoma"/>
                <a:cs typeface="Tahoma"/>
              </a:rPr>
              <a:t>to</a:t>
            </a:r>
            <a:r>
              <a:rPr sz="1500" spc="-110" dirty="0">
                <a:solidFill>
                  <a:srgbClr val="DAD8E9"/>
                </a:solidFill>
                <a:latin typeface="Tahoma"/>
                <a:cs typeface="Tahoma"/>
              </a:rPr>
              <a:t> </a:t>
            </a:r>
            <a:r>
              <a:rPr sz="1500" spc="-80" dirty="0">
                <a:solidFill>
                  <a:srgbClr val="DAD8E9"/>
                </a:solidFill>
                <a:latin typeface="Tahoma"/>
                <a:cs typeface="Tahoma"/>
              </a:rPr>
              <a:t>a</a:t>
            </a:r>
            <a:r>
              <a:rPr sz="1500" spc="-105" dirty="0">
                <a:solidFill>
                  <a:srgbClr val="DAD8E9"/>
                </a:solidFill>
                <a:latin typeface="Tahoma"/>
                <a:cs typeface="Tahoma"/>
              </a:rPr>
              <a:t> </a:t>
            </a:r>
            <a:r>
              <a:rPr sz="1500" spc="-40" dirty="0">
                <a:solidFill>
                  <a:srgbClr val="DAD8E9"/>
                </a:solidFill>
                <a:latin typeface="Tahoma"/>
                <a:cs typeface="Tahoma"/>
              </a:rPr>
              <a:t>more</a:t>
            </a:r>
            <a:r>
              <a:rPr sz="1500" spc="-105" dirty="0">
                <a:solidFill>
                  <a:srgbClr val="DAD8E9"/>
                </a:solidFill>
                <a:latin typeface="Tahoma"/>
                <a:cs typeface="Tahoma"/>
              </a:rPr>
              <a:t> </a:t>
            </a:r>
            <a:r>
              <a:rPr sz="1500" spc="-45" dirty="0">
                <a:solidFill>
                  <a:srgbClr val="DAD8E9"/>
                </a:solidFill>
                <a:latin typeface="Tahoma"/>
                <a:cs typeface="Tahoma"/>
              </a:rPr>
              <a:t>personalized</a:t>
            </a:r>
            <a:r>
              <a:rPr sz="1500" spc="-105" dirty="0">
                <a:solidFill>
                  <a:srgbClr val="DAD8E9"/>
                </a:solidFill>
                <a:latin typeface="Tahoma"/>
                <a:cs typeface="Tahoma"/>
              </a:rPr>
              <a:t> </a:t>
            </a:r>
            <a:r>
              <a:rPr sz="1500" spc="-25" dirty="0">
                <a:solidFill>
                  <a:srgbClr val="DAD8E9"/>
                </a:solidFill>
                <a:latin typeface="Tahoma"/>
                <a:cs typeface="Tahoma"/>
              </a:rPr>
              <a:t>and </a:t>
            </a:r>
            <a:r>
              <a:rPr sz="1500" spc="-60" dirty="0">
                <a:solidFill>
                  <a:srgbClr val="DAD8E9"/>
                </a:solidFill>
                <a:latin typeface="Tahoma"/>
                <a:cs typeface="Tahoma"/>
              </a:rPr>
              <a:t>enjoyable </a:t>
            </a:r>
            <a:r>
              <a:rPr sz="1500" spc="-10" dirty="0">
                <a:solidFill>
                  <a:srgbClr val="DAD8E9"/>
                </a:solidFill>
                <a:latin typeface="Tahoma"/>
                <a:cs typeface="Tahoma"/>
              </a:rPr>
              <a:t>experience.</a:t>
            </a:r>
            <a:endParaRPr sz="1500">
              <a:latin typeface="Tahoma"/>
              <a:cs typeface="Tahoma"/>
            </a:endParaRPr>
          </a:p>
        </p:txBody>
      </p:sp>
      <p:grpSp>
        <p:nvGrpSpPr>
          <p:cNvPr id="14" name="object 14"/>
          <p:cNvGrpSpPr/>
          <p:nvPr/>
        </p:nvGrpSpPr>
        <p:grpSpPr>
          <a:xfrm>
            <a:off x="7953375" y="4267200"/>
            <a:ext cx="2800350" cy="2600325"/>
            <a:chOff x="7953375" y="4267200"/>
            <a:chExt cx="2800350" cy="2600325"/>
          </a:xfrm>
        </p:grpSpPr>
        <p:sp>
          <p:nvSpPr>
            <p:cNvPr id="15" name="object 15"/>
            <p:cNvSpPr/>
            <p:nvPr/>
          </p:nvSpPr>
          <p:spPr>
            <a:xfrm>
              <a:off x="7958137" y="4271962"/>
              <a:ext cx="2790825" cy="2590800"/>
            </a:xfrm>
            <a:custGeom>
              <a:avLst/>
              <a:gdLst/>
              <a:ahLst/>
              <a:cxnLst/>
              <a:rect l="l" t="t" r="r" b="b"/>
              <a:pathLst>
                <a:path w="2790825" h="2590800">
                  <a:moveTo>
                    <a:pt x="2732201" y="0"/>
                  </a:moveTo>
                  <a:lnTo>
                    <a:pt x="58623" y="0"/>
                  </a:lnTo>
                  <a:lnTo>
                    <a:pt x="54546" y="406"/>
                  </a:lnTo>
                  <a:lnTo>
                    <a:pt x="15468" y="21297"/>
                  </a:lnTo>
                  <a:lnTo>
                    <a:pt x="0" y="58623"/>
                  </a:lnTo>
                  <a:lnTo>
                    <a:pt x="0" y="2528049"/>
                  </a:lnTo>
                  <a:lnTo>
                    <a:pt x="0" y="2532176"/>
                  </a:lnTo>
                  <a:lnTo>
                    <a:pt x="15468" y="2569502"/>
                  </a:lnTo>
                  <a:lnTo>
                    <a:pt x="54546" y="2590393"/>
                  </a:lnTo>
                  <a:lnTo>
                    <a:pt x="58623" y="2590800"/>
                  </a:lnTo>
                  <a:lnTo>
                    <a:pt x="2732201" y="2590800"/>
                  </a:lnTo>
                  <a:lnTo>
                    <a:pt x="2769527" y="2575331"/>
                  </a:lnTo>
                  <a:lnTo>
                    <a:pt x="2790418" y="2536253"/>
                  </a:lnTo>
                  <a:lnTo>
                    <a:pt x="2790825" y="2532176"/>
                  </a:lnTo>
                  <a:lnTo>
                    <a:pt x="2790825" y="58623"/>
                  </a:lnTo>
                  <a:lnTo>
                    <a:pt x="2775356" y="21297"/>
                  </a:lnTo>
                  <a:lnTo>
                    <a:pt x="2736278" y="406"/>
                  </a:lnTo>
                  <a:lnTo>
                    <a:pt x="2732201" y="0"/>
                  </a:lnTo>
                  <a:close/>
                </a:path>
              </a:pathLst>
            </a:custGeom>
            <a:solidFill>
              <a:srgbClr val="532C49"/>
            </a:solidFill>
          </p:spPr>
          <p:txBody>
            <a:bodyPr wrap="square" lIns="0" tIns="0" rIns="0" bIns="0" rtlCol="0"/>
            <a:lstStyle/>
            <a:p>
              <a:endParaRPr/>
            </a:p>
          </p:txBody>
        </p:sp>
        <p:sp>
          <p:nvSpPr>
            <p:cNvPr id="16" name="object 16"/>
            <p:cNvSpPr/>
            <p:nvPr/>
          </p:nvSpPr>
          <p:spPr>
            <a:xfrm>
              <a:off x="7958137" y="4271962"/>
              <a:ext cx="2790825" cy="2590800"/>
            </a:xfrm>
            <a:custGeom>
              <a:avLst/>
              <a:gdLst/>
              <a:ahLst/>
              <a:cxnLst/>
              <a:rect l="l" t="t" r="r" b="b"/>
              <a:pathLst>
                <a:path w="2790825" h="2590800">
                  <a:moveTo>
                    <a:pt x="0" y="2528049"/>
                  </a:moveTo>
                  <a:lnTo>
                    <a:pt x="0" y="62750"/>
                  </a:lnTo>
                  <a:lnTo>
                    <a:pt x="0" y="58623"/>
                  </a:lnTo>
                  <a:lnTo>
                    <a:pt x="406" y="54546"/>
                  </a:lnTo>
                  <a:lnTo>
                    <a:pt x="18376" y="18376"/>
                  </a:lnTo>
                  <a:lnTo>
                    <a:pt x="38735" y="4775"/>
                  </a:lnTo>
                  <a:lnTo>
                    <a:pt x="42545" y="3200"/>
                  </a:lnTo>
                  <a:lnTo>
                    <a:pt x="46469" y="2006"/>
                  </a:lnTo>
                  <a:lnTo>
                    <a:pt x="50507" y="1206"/>
                  </a:lnTo>
                  <a:lnTo>
                    <a:pt x="54546" y="406"/>
                  </a:lnTo>
                  <a:lnTo>
                    <a:pt x="58623" y="0"/>
                  </a:lnTo>
                  <a:lnTo>
                    <a:pt x="62750" y="0"/>
                  </a:lnTo>
                  <a:lnTo>
                    <a:pt x="2728074" y="0"/>
                  </a:lnTo>
                  <a:lnTo>
                    <a:pt x="2732201" y="0"/>
                  </a:lnTo>
                  <a:lnTo>
                    <a:pt x="2736278" y="406"/>
                  </a:lnTo>
                  <a:lnTo>
                    <a:pt x="2740317" y="1206"/>
                  </a:lnTo>
                  <a:lnTo>
                    <a:pt x="2744355" y="2006"/>
                  </a:lnTo>
                  <a:lnTo>
                    <a:pt x="2748280" y="3200"/>
                  </a:lnTo>
                  <a:lnTo>
                    <a:pt x="2752090" y="4775"/>
                  </a:lnTo>
                  <a:lnTo>
                    <a:pt x="2755900" y="6350"/>
                  </a:lnTo>
                  <a:lnTo>
                    <a:pt x="2780245" y="27889"/>
                  </a:lnTo>
                  <a:lnTo>
                    <a:pt x="2782544" y="31305"/>
                  </a:lnTo>
                  <a:lnTo>
                    <a:pt x="2789618" y="50507"/>
                  </a:lnTo>
                  <a:lnTo>
                    <a:pt x="2790418" y="54546"/>
                  </a:lnTo>
                  <a:lnTo>
                    <a:pt x="2790825" y="58623"/>
                  </a:lnTo>
                  <a:lnTo>
                    <a:pt x="2790825" y="62750"/>
                  </a:lnTo>
                  <a:lnTo>
                    <a:pt x="2790825" y="2528049"/>
                  </a:lnTo>
                  <a:lnTo>
                    <a:pt x="2790825" y="2532176"/>
                  </a:lnTo>
                  <a:lnTo>
                    <a:pt x="2790418" y="2536253"/>
                  </a:lnTo>
                  <a:lnTo>
                    <a:pt x="2789618" y="2540292"/>
                  </a:lnTo>
                  <a:lnTo>
                    <a:pt x="2788818" y="2544330"/>
                  </a:lnTo>
                  <a:lnTo>
                    <a:pt x="2780245" y="2562910"/>
                  </a:lnTo>
                  <a:lnTo>
                    <a:pt x="2777959" y="2566339"/>
                  </a:lnTo>
                  <a:lnTo>
                    <a:pt x="2762935" y="2580220"/>
                  </a:lnTo>
                  <a:lnTo>
                    <a:pt x="2759506" y="2582519"/>
                  </a:lnTo>
                  <a:lnTo>
                    <a:pt x="2755900" y="2584450"/>
                  </a:lnTo>
                  <a:lnTo>
                    <a:pt x="2752090" y="2586024"/>
                  </a:lnTo>
                  <a:lnTo>
                    <a:pt x="2748280" y="2587599"/>
                  </a:lnTo>
                  <a:lnTo>
                    <a:pt x="2744355" y="2588793"/>
                  </a:lnTo>
                  <a:lnTo>
                    <a:pt x="2740317" y="2589593"/>
                  </a:lnTo>
                  <a:lnTo>
                    <a:pt x="2736278" y="2590393"/>
                  </a:lnTo>
                  <a:lnTo>
                    <a:pt x="2732201" y="2590800"/>
                  </a:lnTo>
                  <a:lnTo>
                    <a:pt x="2728074" y="2590800"/>
                  </a:lnTo>
                  <a:lnTo>
                    <a:pt x="62750" y="2590800"/>
                  </a:lnTo>
                  <a:lnTo>
                    <a:pt x="58623" y="2590800"/>
                  </a:lnTo>
                  <a:lnTo>
                    <a:pt x="54546" y="2590393"/>
                  </a:lnTo>
                  <a:lnTo>
                    <a:pt x="50507" y="2589593"/>
                  </a:lnTo>
                  <a:lnTo>
                    <a:pt x="46469" y="2588793"/>
                  </a:lnTo>
                  <a:lnTo>
                    <a:pt x="42545" y="2587599"/>
                  </a:lnTo>
                  <a:lnTo>
                    <a:pt x="38735" y="2586024"/>
                  </a:lnTo>
                  <a:lnTo>
                    <a:pt x="34925" y="2584450"/>
                  </a:lnTo>
                  <a:lnTo>
                    <a:pt x="31318" y="2582519"/>
                  </a:lnTo>
                  <a:lnTo>
                    <a:pt x="27889" y="2580220"/>
                  </a:lnTo>
                  <a:lnTo>
                    <a:pt x="24460" y="2577934"/>
                  </a:lnTo>
                  <a:lnTo>
                    <a:pt x="2006" y="2544330"/>
                  </a:lnTo>
                  <a:lnTo>
                    <a:pt x="0" y="2532176"/>
                  </a:lnTo>
                  <a:lnTo>
                    <a:pt x="0" y="2528049"/>
                  </a:lnTo>
                  <a:close/>
                </a:path>
              </a:pathLst>
            </a:custGeom>
            <a:ln w="9525">
              <a:solidFill>
                <a:srgbClr val="6D4461"/>
              </a:solidFill>
            </a:ln>
          </p:spPr>
          <p:txBody>
            <a:bodyPr wrap="square" lIns="0" tIns="0" rIns="0" bIns="0" rtlCol="0"/>
            <a:lstStyle/>
            <a:p>
              <a:endParaRPr/>
            </a:p>
          </p:txBody>
        </p:sp>
      </p:grpSp>
      <p:sp>
        <p:nvSpPr>
          <p:cNvPr id="17" name="object 17"/>
          <p:cNvSpPr txBox="1"/>
          <p:nvPr/>
        </p:nvSpPr>
        <p:spPr>
          <a:xfrm>
            <a:off x="8144268" y="4449762"/>
            <a:ext cx="2144395" cy="549275"/>
          </a:xfrm>
          <a:prstGeom prst="rect">
            <a:avLst/>
          </a:prstGeom>
        </p:spPr>
        <p:txBody>
          <a:bodyPr vert="horz" wrap="square" lIns="0" tIns="1905" rIns="0" bIns="0" rtlCol="0">
            <a:spAutoFit/>
          </a:bodyPr>
          <a:lstStyle/>
          <a:p>
            <a:pPr marL="12700" marR="5080">
              <a:lnSpc>
                <a:spcPct val="106100"/>
              </a:lnSpc>
              <a:spcBef>
                <a:spcPts val="15"/>
              </a:spcBef>
            </a:pPr>
            <a:r>
              <a:rPr sz="1650" spc="85" dirty="0">
                <a:solidFill>
                  <a:srgbClr val="DAD8E9"/>
                </a:solidFill>
                <a:latin typeface="Tahoma"/>
                <a:cs typeface="Tahoma"/>
              </a:rPr>
              <a:t>Improved</a:t>
            </a:r>
            <a:r>
              <a:rPr sz="1650" spc="100" dirty="0">
                <a:solidFill>
                  <a:srgbClr val="DAD8E9"/>
                </a:solidFill>
                <a:latin typeface="Tahoma"/>
                <a:cs typeface="Tahoma"/>
              </a:rPr>
              <a:t> </a:t>
            </a:r>
            <a:r>
              <a:rPr sz="1650" spc="65" dirty="0">
                <a:solidFill>
                  <a:srgbClr val="DAD8E9"/>
                </a:solidFill>
                <a:latin typeface="Tahoma"/>
                <a:cs typeface="Tahoma"/>
              </a:rPr>
              <a:t>Marketing </a:t>
            </a:r>
            <a:r>
              <a:rPr sz="1650" spc="85" dirty="0">
                <a:solidFill>
                  <a:srgbClr val="DAD8E9"/>
                </a:solidFill>
                <a:latin typeface="Tahoma"/>
                <a:cs typeface="Tahoma"/>
              </a:rPr>
              <a:t>Strategie</a:t>
            </a:r>
            <a:r>
              <a:rPr sz="1650" cap="small" spc="85" dirty="0">
                <a:solidFill>
                  <a:srgbClr val="DAD8E9"/>
                </a:solidFill>
                <a:latin typeface="Tahoma"/>
                <a:cs typeface="Tahoma"/>
              </a:rPr>
              <a:t>s</a:t>
            </a:r>
            <a:endParaRPr sz="1650">
              <a:latin typeface="Tahoma"/>
              <a:cs typeface="Tahoma"/>
            </a:endParaRPr>
          </a:p>
        </p:txBody>
      </p:sp>
      <p:sp>
        <p:nvSpPr>
          <p:cNvPr id="18" name="object 18"/>
          <p:cNvSpPr txBox="1"/>
          <p:nvPr/>
        </p:nvSpPr>
        <p:spPr>
          <a:xfrm>
            <a:off x="8144268" y="5055076"/>
            <a:ext cx="2096770" cy="1558925"/>
          </a:xfrm>
          <a:prstGeom prst="rect">
            <a:avLst/>
          </a:prstGeom>
        </p:spPr>
        <p:txBody>
          <a:bodyPr vert="horz" wrap="square" lIns="0" tIns="9525" rIns="0" bIns="0" rtlCol="0">
            <a:spAutoFit/>
          </a:bodyPr>
          <a:lstStyle/>
          <a:p>
            <a:pPr marL="12700" marR="5080">
              <a:lnSpc>
                <a:spcPct val="134400"/>
              </a:lnSpc>
              <a:spcBef>
                <a:spcPts val="75"/>
              </a:spcBef>
            </a:pPr>
            <a:r>
              <a:rPr sz="1500" spc="-40" dirty="0">
                <a:solidFill>
                  <a:srgbClr val="DAD8E9"/>
                </a:solidFill>
                <a:latin typeface="Tahoma"/>
                <a:cs typeface="Tahoma"/>
              </a:rPr>
              <a:t>Studios</a:t>
            </a:r>
            <a:r>
              <a:rPr sz="1500" spc="-100" dirty="0">
                <a:solidFill>
                  <a:srgbClr val="DAD8E9"/>
                </a:solidFill>
                <a:latin typeface="Tahoma"/>
                <a:cs typeface="Tahoma"/>
              </a:rPr>
              <a:t> </a:t>
            </a:r>
            <a:r>
              <a:rPr sz="1500" spc="-60" dirty="0">
                <a:solidFill>
                  <a:srgbClr val="DAD8E9"/>
                </a:solidFill>
                <a:latin typeface="Tahoma"/>
                <a:cs typeface="Tahoma"/>
              </a:rPr>
              <a:t>can</a:t>
            </a:r>
            <a:r>
              <a:rPr sz="1500" spc="-100" dirty="0">
                <a:solidFill>
                  <a:srgbClr val="DAD8E9"/>
                </a:solidFill>
                <a:latin typeface="Tahoma"/>
                <a:cs typeface="Tahoma"/>
              </a:rPr>
              <a:t> </a:t>
            </a:r>
            <a:r>
              <a:rPr sz="1500" spc="-25" dirty="0">
                <a:solidFill>
                  <a:srgbClr val="DAD8E9"/>
                </a:solidFill>
                <a:latin typeface="Tahoma"/>
                <a:cs typeface="Tahoma"/>
              </a:rPr>
              <a:t>target</a:t>
            </a:r>
            <a:r>
              <a:rPr sz="1500" spc="-95" dirty="0">
                <a:solidFill>
                  <a:srgbClr val="DAD8E9"/>
                </a:solidFill>
                <a:latin typeface="Tahoma"/>
                <a:cs typeface="Tahoma"/>
              </a:rPr>
              <a:t> </a:t>
            </a:r>
            <a:r>
              <a:rPr sz="1500" spc="-25" dirty="0">
                <a:solidFill>
                  <a:srgbClr val="DAD8E9"/>
                </a:solidFill>
                <a:latin typeface="Tahoma"/>
                <a:cs typeface="Tahoma"/>
              </a:rPr>
              <a:t>specific </a:t>
            </a:r>
            <a:r>
              <a:rPr sz="1500" spc="-55" dirty="0">
                <a:solidFill>
                  <a:srgbClr val="DAD8E9"/>
                </a:solidFill>
                <a:latin typeface="Tahoma"/>
                <a:cs typeface="Tahoma"/>
              </a:rPr>
              <a:t>audiences</a:t>
            </a:r>
            <a:r>
              <a:rPr sz="1500" spc="-90" dirty="0">
                <a:solidFill>
                  <a:srgbClr val="DAD8E9"/>
                </a:solidFill>
                <a:latin typeface="Tahoma"/>
                <a:cs typeface="Tahoma"/>
              </a:rPr>
              <a:t> </a:t>
            </a:r>
            <a:r>
              <a:rPr sz="1500" spc="-20" dirty="0">
                <a:solidFill>
                  <a:srgbClr val="DAD8E9"/>
                </a:solidFill>
                <a:latin typeface="Tahoma"/>
                <a:cs typeface="Tahoma"/>
              </a:rPr>
              <a:t>with</a:t>
            </a:r>
            <a:r>
              <a:rPr sz="1500" spc="-85" dirty="0">
                <a:solidFill>
                  <a:srgbClr val="DAD8E9"/>
                </a:solidFill>
                <a:latin typeface="Tahoma"/>
                <a:cs typeface="Tahoma"/>
              </a:rPr>
              <a:t> </a:t>
            </a:r>
            <a:r>
              <a:rPr sz="1500" spc="-10" dirty="0">
                <a:solidFill>
                  <a:srgbClr val="DAD8E9"/>
                </a:solidFill>
                <a:latin typeface="Tahoma"/>
                <a:cs typeface="Tahoma"/>
              </a:rPr>
              <a:t>greater </a:t>
            </a:r>
            <a:r>
              <a:rPr sz="1500" spc="-80" dirty="0">
                <a:solidFill>
                  <a:srgbClr val="DAD8E9"/>
                </a:solidFill>
                <a:latin typeface="Tahoma"/>
                <a:cs typeface="Tahoma"/>
              </a:rPr>
              <a:t>accuracy,</a:t>
            </a:r>
            <a:r>
              <a:rPr sz="1500" spc="-85" dirty="0">
                <a:solidFill>
                  <a:srgbClr val="DAD8E9"/>
                </a:solidFill>
                <a:latin typeface="Tahoma"/>
                <a:cs typeface="Tahoma"/>
              </a:rPr>
              <a:t> </a:t>
            </a:r>
            <a:r>
              <a:rPr sz="1500" spc="-10" dirty="0">
                <a:solidFill>
                  <a:srgbClr val="DAD8E9"/>
                </a:solidFill>
                <a:latin typeface="Tahoma"/>
                <a:cs typeface="Tahoma"/>
              </a:rPr>
              <a:t>optimizing </a:t>
            </a:r>
            <a:r>
              <a:rPr sz="1500" spc="-40" dirty="0">
                <a:solidFill>
                  <a:srgbClr val="DAD8E9"/>
                </a:solidFill>
                <a:latin typeface="Tahoma"/>
                <a:cs typeface="Tahoma"/>
              </a:rPr>
              <a:t>marketing</a:t>
            </a:r>
            <a:r>
              <a:rPr sz="1500" spc="-60" dirty="0">
                <a:solidFill>
                  <a:srgbClr val="DAD8E9"/>
                </a:solidFill>
                <a:latin typeface="Tahoma"/>
                <a:cs typeface="Tahoma"/>
              </a:rPr>
              <a:t> </a:t>
            </a:r>
            <a:r>
              <a:rPr sz="1500" spc="-50" dirty="0">
                <a:solidFill>
                  <a:srgbClr val="DAD8E9"/>
                </a:solidFill>
                <a:latin typeface="Tahoma"/>
                <a:cs typeface="Tahoma"/>
              </a:rPr>
              <a:t>campaigns</a:t>
            </a:r>
            <a:r>
              <a:rPr sz="1500" spc="-60" dirty="0">
                <a:solidFill>
                  <a:srgbClr val="DAD8E9"/>
                </a:solidFill>
                <a:latin typeface="Tahoma"/>
                <a:cs typeface="Tahoma"/>
              </a:rPr>
              <a:t> </a:t>
            </a:r>
            <a:r>
              <a:rPr sz="1500" spc="-25" dirty="0">
                <a:solidFill>
                  <a:srgbClr val="DAD8E9"/>
                </a:solidFill>
                <a:latin typeface="Tahoma"/>
                <a:cs typeface="Tahoma"/>
              </a:rPr>
              <a:t>and </a:t>
            </a:r>
            <a:r>
              <a:rPr sz="1500" spc="-35" dirty="0">
                <a:solidFill>
                  <a:srgbClr val="DAD8E9"/>
                </a:solidFill>
                <a:latin typeface="Tahoma"/>
                <a:cs typeface="Tahoma"/>
              </a:rPr>
              <a:t>maximizing</a:t>
            </a:r>
            <a:r>
              <a:rPr sz="1500" spc="-90" dirty="0">
                <a:solidFill>
                  <a:srgbClr val="DAD8E9"/>
                </a:solidFill>
                <a:latin typeface="Tahoma"/>
                <a:cs typeface="Tahoma"/>
              </a:rPr>
              <a:t> </a:t>
            </a:r>
            <a:r>
              <a:rPr sz="1500" spc="-10" dirty="0">
                <a:solidFill>
                  <a:srgbClr val="DAD8E9"/>
                </a:solidFill>
                <a:latin typeface="Tahoma"/>
                <a:cs typeface="Tahoma"/>
              </a:rPr>
              <a:t>reach.</a:t>
            </a:r>
            <a:endParaRPr sz="1500">
              <a:latin typeface="Tahoma"/>
              <a:cs typeface="Tahoma"/>
            </a:endParaRPr>
          </a:p>
        </p:txBody>
      </p:sp>
      <p:grpSp>
        <p:nvGrpSpPr>
          <p:cNvPr id="19" name="object 19"/>
          <p:cNvGrpSpPr/>
          <p:nvPr/>
        </p:nvGrpSpPr>
        <p:grpSpPr>
          <a:xfrm>
            <a:off x="4962525" y="7058025"/>
            <a:ext cx="5791200" cy="1409700"/>
            <a:chOff x="4962525" y="7058025"/>
            <a:chExt cx="5791200" cy="1409700"/>
          </a:xfrm>
        </p:grpSpPr>
        <p:sp>
          <p:nvSpPr>
            <p:cNvPr id="20" name="object 20"/>
            <p:cNvSpPr/>
            <p:nvPr/>
          </p:nvSpPr>
          <p:spPr>
            <a:xfrm>
              <a:off x="4967287" y="7062787"/>
              <a:ext cx="5781675" cy="1400175"/>
            </a:xfrm>
            <a:custGeom>
              <a:avLst/>
              <a:gdLst/>
              <a:ahLst/>
              <a:cxnLst/>
              <a:rect l="l" t="t" r="r" b="b"/>
              <a:pathLst>
                <a:path w="5781675" h="1400175">
                  <a:moveTo>
                    <a:pt x="5723051" y="0"/>
                  </a:moveTo>
                  <a:lnTo>
                    <a:pt x="58623" y="0"/>
                  </a:lnTo>
                  <a:lnTo>
                    <a:pt x="54546" y="406"/>
                  </a:lnTo>
                  <a:lnTo>
                    <a:pt x="15468" y="21285"/>
                  </a:lnTo>
                  <a:lnTo>
                    <a:pt x="0" y="58623"/>
                  </a:lnTo>
                  <a:lnTo>
                    <a:pt x="0" y="1337429"/>
                  </a:lnTo>
                  <a:lnTo>
                    <a:pt x="0" y="1341546"/>
                  </a:lnTo>
                  <a:lnTo>
                    <a:pt x="15468" y="1378882"/>
                  </a:lnTo>
                  <a:lnTo>
                    <a:pt x="54546" y="1399773"/>
                  </a:lnTo>
                  <a:lnTo>
                    <a:pt x="58623" y="1400175"/>
                  </a:lnTo>
                  <a:lnTo>
                    <a:pt x="5723051" y="1400175"/>
                  </a:lnTo>
                  <a:lnTo>
                    <a:pt x="5760377" y="1384706"/>
                  </a:lnTo>
                  <a:lnTo>
                    <a:pt x="5781268" y="1345629"/>
                  </a:lnTo>
                  <a:lnTo>
                    <a:pt x="5781675" y="1341546"/>
                  </a:lnTo>
                  <a:lnTo>
                    <a:pt x="5781675" y="58623"/>
                  </a:lnTo>
                  <a:lnTo>
                    <a:pt x="5766206" y="21285"/>
                  </a:lnTo>
                  <a:lnTo>
                    <a:pt x="5727128" y="406"/>
                  </a:lnTo>
                  <a:lnTo>
                    <a:pt x="5723051" y="0"/>
                  </a:lnTo>
                  <a:close/>
                </a:path>
              </a:pathLst>
            </a:custGeom>
            <a:solidFill>
              <a:srgbClr val="532C49"/>
            </a:solidFill>
          </p:spPr>
          <p:txBody>
            <a:bodyPr wrap="square" lIns="0" tIns="0" rIns="0" bIns="0" rtlCol="0"/>
            <a:lstStyle/>
            <a:p>
              <a:endParaRPr/>
            </a:p>
          </p:txBody>
        </p:sp>
        <p:sp>
          <p:nvSpPr>
            <p:cNvPr id="21" name="object 21"/>
            <p:cNvSpPr/>
            <p:nvPr/>
          </p:nvSpPr>
          <p:spPr>
            <a:xfrm>
              <a:off x="4967287" y="7062787"/>
              <a:ext cx="5781675" cy="1400175"/>
            </a:xfrm>
            <a:custGeom>
              <a:avLst/>
              <a:gdLst/>
              <a:ahLst/>
              <a:cxnLst/>
              <a:rect l="l" t="t" r="r" b="b"/>
              <a:pathLst>
                <a:path w="5781675" h="1400175">
                  <a:moveTo>
                    <a:pt x="0" y="1337429"/>
                  </a:moveTo>
                  <a:lnTo>
                    <a:pt x="0" y="62750"/>
                  </a:lnTo>
                  <a:lnTo>
                    <a:pt x="0" y="58623"/>
                  </a:lnTo>
                  <a:lnTo>
                    <a:pt x="406" y="54546"/>
                  </a:lnTo>
                  <a:lnTo>
                    <a:pt x="1206" y="50507"/>
                  </a:lnTo>
                  <a:lnTo>
                    <a:pt x="2006" y="46469"/>
                  </a:lnTo>
                  <a:lnTo>
                    <a:pt x="3200" y="42545"/>
                  </a:lnTo>
                  <a:lnTo>
                    <a:pt x="4775" y="38735"/>
                  </a:lnTo>
                  <a:lnTo>
                    <a:pt x="6350" y="34925"/>
                  </a:lnTo>
                  <a:lnTo>
                    <a:pt x="34925" y="6350"/>
                  </a:lnTo>
                  <a:lnTo>
                    <a:pt x="38735" y="4775"/>
                  </a:lnTo>
                  <a:lnTo>
                    <a:pt x="42545" y="3200"/>
                  </a:lnTo>
                  <a:lnTo>
                    <a:pt x="46469" y="2006"/>
                  </a:lnTo>
                  <a:lnTo>
                    <a:pt x="50507" y="1206"/>
                  </a:lnTo>
                  <a:lnTo>
                    <a:pt x="54546" y="406"/>
                  </a:lnTo>
                  <a:lnTo>
                    <a:pt x="58623" y="0"/>
                  </a:lnTo>
                  <a:lnTo>
                    <a:pt x="62750" y="0"/>
                  </a:lnTo>
                  <a:lnTo>
                    <a:pt x="5718924" y="0"/>
                  </a:lnTo>
                  <a:lnTo>
                    <a:pt x="5723051" y="0"/>
                  </a:lnTo>
                  <a:lnTo>
                    <a:pt x="5727128" y="406"/>
                  </a:lnTo>
                  <a:lnTo>
                    <a:pt x="5731167" y="1206"/>
                  </a:lnTo>
                  <a:lnTo>
                    <a:pt x="5735205" y="2006"/>
                  </a:lnTo>
                  <a:lnTo>
                    <a:pt x="5739130" y="3200"/>
                  </a:lnTo>
                  <a:lnTo>
                    <a:pt x="5742940" y="4775"/>
                  </a:lnTo>
                  <a:lnTo>
                    <a:pt x="5746750" y="6350"/>
                  </a:lnTo>
                  <a:lnTo>
                    <a:pt x="5771095" y="27889"/>
                  </a:lnTo>
                  <a:lnTo>
                    <a:pt x="5773394" y="31305"/>
                  </a:lnTo>
                  <a:lnTo>
                    <a:pt x="5780468" y="50507"/>
                  </a:lnTo>
                  <a:lnTo>
                    <a:pt x="5781268" y="54546"/>
                  </a:lnTo>
                  <a:lnTo>
                    <a:pt x="5781675" y="58623"/>
                  </a:lnTo>
                  <a:lnTo>
                    <a:pt x="5781675" y="62750"/>
                  </a:lnTo>
                  <a:lnTo>
                    <a:pt x="5781675" y="1337429"/>
                  </a:lnTo>
                  <a:lnTo>
                    <a:pt x="5781675" y="1341546"/>
                  </a:lnTo>
                  <a:lnTo>
                    <a:pt x="5781268" y="1345629"/>
                  </a:lnTo>
                  <a:lnTo>
                    <a:pt x="5780468" y="1349667"/>
                  </a:lnTo>
                  <a:lnTo>
                    <a:pt x="5779668" y="1353710"/>
                  </a:lnTo>
                  <a:lnTo>
                    <a:pt x="5757214" y="1387311"/>
                  </a:lnTo>
                  <a:lnTo>
                    <a:pt x="5742940" y="1395397"/>
                  </a:lnTo>
                  <a:lnTo>
                    <a:pt x="5739130" y="1396974"/>
                  </a:lnTo>
                  <a:lnTo>
                    <a:pt x="5735205" y="1398165"/>
                  </a:lnTo>
                  <a:lnTo>
                    <a:pt x="5731167" y="1398969"/>
                  </a:lnTo>
                  <a:lnTo>
                    <a:pt x="5727128" y="1399773"/>
                  </a:lnTo>
                  <a:lnTo>
                    <a:pt x="5723051" y="1400175"/>
                  </a:lnTo>
                  <a:lnTo>
                    <a:pt x="5718924" y="1400175"/>
                  </a:lnTo>
                  <a:lnTo>
                    <a:pt x="62750" y="1400175"/>
                  </a:lnTo>
                  <a:lnTo>
                    <a:pt x="58623" y="1400175"/>
                  </a:lnTo>
                  <a:lnTo>
                    <a:pt x="54546" y="1399773"/>
                  </a:lnTo>
                  <a:lnTo>
                    <a:pt x="50507" y="1398969"/>
                  </a:lnTo>
                  <a:lnTo>
                    <a:pt x="46469" y="1398165"/>
                  </a:lnTo>
                  <a:lnTo>
                    <a:pt x="42545" y="1396974"/>
                  </a:lnTo>
                  <a:lnTo>
                    <a:pt x="38735" y="1395397"/>
                  </a:lnTo>
                  <a:lnTo>
                    <a:pt x="34925" y="1393819"/>
                  </a:lnTo>
                  <a:lnTo>
                    <a:pt x="6350" y="1365244"/>
                  </a:lnTo>
                  <a:lnTo>
                    <a:pt x="4775" y="1361440"/>
                  </a:lnTo>
                  <a:lnTo>
                    <a:pt x="3200" y="1357635"/>
                  </a:lnTo>
                  <a:lnTo>
                    <a:pt x="2006" y="1353710"/>
                  </a:lnTo>
                  <a:lnTo>
                    <a:pt x="1206" y="1349667"/>
                  </a:lnTo>
                  <a:lnTo>
                    <a:pt x="406" y="1345629"/>
                  </a:lnTo>
                  <a:lnTo>
                    <a:pt x="0" y="1341546"/>
                  </a:lnTo>
                  <a:lnTo>
                    <a:pt x="0" y="1337429"/>
                  </a:lnTo>
                  <a:close/>
                </a:path>
              </a:pathLst>
            </a:custGeom>
            <a:ln w="9525">
              <a:solidFill>
                <a:srgbClr val="6D4461"/>
              </a:solidFill>
            </a:ln>
          </p:spPr>
          <p:txBody>
            <a:bodyPr wrap="square" lIns="0" tIns="0" rIns="0" bIns="0" rtlCol="0"/>
            <a:lstStyle/>
            <a:p>
              <a:endParaRPr/>
            </a:p>
          </p:txBody>
        </p:sp>
      </p:grpSp>
      <p:sp>
        <p:nvSpPr>
          <p:cNvPr id="22" name="object 22"/>
          <p:cNvSpPr txBox="1"/>
          <p:nvPr/>
        </p:nvSpPr>
        <p:spPr>
          <a:xfrm>
            <a:off x="5151043" y="7240587"/>
            <a:ext cx="5166360" cy="974090"/>
          </a:xfrm>
          <a:prstGeom prst="rect">
            <a:avLst/>
          </a:prstGeom>
        </p:spPr>
        <p:txBody>
          <a:bodyPr vert="horz" wrap="square" lIns="0" tIns="17145" rIns="0" bIns="0" rtlCol="0">
            <a:spAutoFit/>
          </a:bodyPr>
          <a:lstStyle/>
          <a:p>
            <a:pPr marL="12700">
              <a:lnSpc>
                <a:spcPct val="100000"/>
              </a:lnSpc>
              <a:spcBef>
                <a:spcPts val="135"/>
              </a:spcBef>
            </a:pPr>
            <a:r>
              <a:rPr sz="1650" spc="60" dirty="0">
                <a:solidFill>
                  <a:srgbClr val="DAD8E9"/>
                </a:solidFill>
                <a:latin typeface="Tahoma"/>
                <a:cs typeface="Tahoma"/>
              </a:rPr>
              <a:t>Data-</a:t>
            </a:r>
            <a:r>
              <a:rPr sz="1650" spc="95" dirty="0">
                <a:solidFill>
                  <a:srgbClr val="DAD8E9"/>
                </a:solidFill>
                <a:latin typeface="Tahoma"/>
                <a:cs typeface="Tahoma"/>
              </a:rPr>
              <a:t>Driven</a:t>
            </a:r>
            <a:r>
              <a:rPr sz="1650" spc="120" dirty="0">
                <a:solidFill>
                  <a:srgbClr val="DAD8E9"/>
                </a:solidFill>
                <a:latin typeface="Tahoma"/>
                <a:cs typeface="Tahoma"/>
              </a:rPr>
              <a:t> </a:t>
            </a:r>
            <a:r>
              <a:rPr sz="1650" spc="75" dirty="0">
                <a:solidFill>
                  <a:srgbClr val="DAD8E9"/>
                </a:solidFill>
                <a:latin typeface="Tahoma"/>
                <a:cs typeface="Tahoma"/>
              </a:rPr>
              <a:t>Filmmaking</a:t>
            </a:r>
            <a:endParaRPr sz="1650">
              <a:latin typeface="Tahoma"/>
              <a:cs typeface="Tahoma"/>
            </a:endParaRPr>
          </a:p>
          <a:p>
            <a:pPr marL="12700" marR="5080">
              <a:lnSpc>
                <a:spcPct val="133300"/>
              </a:lnSpc>
              <a:spcBef>
                <a:spcPts val="645"/>
              </a:spcBef>
            </a:pPr>
            <a:r>
              <a:rPr sz="1500" spc="-50" dirty="0">
                <a:solidFill>
                  <a:srgbClr val="DAD8E9"/>
                </a:solidFill>
                <a:latin typeface="Tahoma"/>
                <a:cs typeface="Tahoma"/>
              </a:rPr>
              <a:t>Filmmakers</a:t>
            </a:r>
            <a:r>
              <a:rPr sz="1500" spc="-95" dirty="0">
                <a:solidFill>
                  <a:srgbClr val="DAD8E9"/>
                </a:solidFill>
                <a:latin typeface="Tahoma"/>
                <a:cs typeface="Tahoma"/>
              </a:rPr>
              <a:t> </a:t>
            </a:r>
            <a:r>
              <a:rPr sz="1500" spc="-60" dirty="0">
                <a:solidFill>
                  <a:srgbClr val="DAD8E9"/>
                </a:solidFill>
                <a:latin typeface="Tahoma"/>
                <a:cs typeface="Tahoma"/>
              </a:rPr>
              <a:t>can</a:t>
            </a:r>
            <a:r>
              <a:rPr sz="1500" spc="-90" dirty="0">
                <a:solidFill>
                  <a:srgbClr val="DAD8E9"/>
                </a:solidFill>
                <a:latin typeface="Tahoma"/>
                <a:cs typeface="Tahoma"/>
              </a:rPr>
              <a:t> </a:t>
            </a:r>
            <a:r>
              <a:rPr sz="1500" spc="-65" dirty="0">
                <a:solidFill>
                  <a:srgbClr val="DAD8E9"/>
                </a:solidFill>
                <a:latin typeface="Tahoma"/>
                <a:cs typeface="Tahoma"/>
              </a:rPr>
              <a:t>analyze</a:t>
            </a:r>
            <a:r>
              <a:rPr sz="1500" spc="-90" dirty="0">
                <a:solidFill>
                  <a:srgbClr val="DAD8E9"/>
                </a:solidFill>
                <a:latin typeface="Tahoma"/>
                <a:cs typeface="Tahoma"/>
              </a:rPr>
              <a:t> </a:t>
            </a:r>
            <a:r>
              <a:rPr sz="1500" spc="-50" dirty="0">
                <a:solidFill>
                  <a:srgbClr val="DAD8E9"/>
                </a:solidFill>
                <a:latin typeface="Tahoma"/>
                <a:cs typeface="Tahoma"/>
              </a:rPr>
              <a:t>audience</a:t>
            </a:r>
            <a:r>
              <a:rPr sz="1500" spc="-95" dirty="0">
                <a:solidFill>
                  <a:srgbClr val="DAD8E9"/>
                </a:solidFill>
                <a:latin typeface="Tahoma"/>
                <a:cs typeface="Tahoma"/>
              </a:rPr>
              <a:t> </a:t>
            </a:r>
            <a:r>
              <a:rPr sz="1500" spc="-40" dirty="0">
                <a:solidFill>
                  <a:srgbClr val="DAD8E9"/>
                </a:solidFill>
                <a:latin typeface="Tahoma"/>
                <a:cs typeface="Tahoma"/>
              </a:rPr>
              <a:t>data</a:t>
            </a:r>
            <a:r>
              <a:rPr sz="1500" spc="-90" dirty="0">
                <a:solidFill>
                  <a:srgbClr val="DAD8E9"/>
                </a:solidFill>
                <a:latin typeface="Tahoma"/>
                <a:cs typeface="Tahoma"/>
              </a:rPr>
              <a:t> </a:t>
            </a:r>
            <a:r>
              <a:rPr sz="1500" dirty="0">
                <a:solidFill>
                  <a:srgbClr val="DAD8E9"/>
                </a:solidFill>
                <a:latin typeface="Tahoma"/>
                <a:cs typeface="Tahoma"/>
              </a:rPr>
              <a:t>to</a:t>
            </a:r>
            <a:r>
              <a:rPr sz="1500" spc="-90" dirty="0">
                <a:solidFill>
                  <a:srgbClr val="DAD8E9"/>
                </a:solidFill>
                <a:latin typeface="Tahoma"/>
                <a:cs typeface="Tahoma"/>
              </a:rPr>
              <a:t> </a:t>
            </a:r>
            <a:r>
              <a:rPr sz="1500" spc="-20" dirty="0">
                <a:solidFill>
                  <a:srgbClr val="DAD8E9"/>
                </a:solidFill>
                <a:latin typeface="Tahoma"/>
                <a:cs typeface="Tahoma"/>
              </a:rPr>
              <a:t>identify</a:t>
            </a:r>
            <a:r>
              <a:rPr sz="1500" spc="-95" dirty="0">
                <a:solidFill>
                  <a:srgbClr val="DAD8E9"/>
                </a:solidFill>
                <a:latin typeface="Tahoma"/>
                <a:cs typeface="Tahoma"/>
              </a:rPr>
              <a:t> </a:t>
            </a:r>
            <a:r>
              <a:rPr sz="1500" spc="-35" dirty="0">
                <a:solidFill>
                  <a:srgbClr val="DAD8E9"/>
                </a:solidFill>
                <a:latin typeface="Tahoma"/>
                <a:cs typeface="Tahoma"/>
              </a:rPr>
              <a:t>popular</a:t>
            </a:r>
            <a:r>
              <a:rPr sz="1500" spc="-90" dirty="0">
                <a:solidFill>
                  <a:srgbClr val="DAD8E9"/>
                </a:solidFill>
                <a:latin typeface="Tahoma"/>
                <a:cs typeface="Tahoma"/>
              </a:rPr>
              <a:t> </a:t>
            </a:r>
            <a:r>
              <a:rPr sz="1500" spc="-20" dirty="0">
                <a:solidFill>
                  <a:srgbClr val="DAD8E9"/>
                </a:solidFill>
                <a:latin typeface="Tahoma"/>
                <a:cs typeface="Tahoma"/>
              </a:rPr>
              <a:t>themes </a:t>
            </a:r>
            <a:r>
              <a:rPr sz="1500" spc="-55" dirty="0">
                <a:solidFill>
                  <a:srgbClr val="DAD8E9"/>
                </a:solidFill>
                <a:latin typeface="Tahoma"/>
                <a:cs typeface="Tahoma"/>
              </a:rPr>
              <a:t>and</a:t>
            </a:r>
            <a:r>
              <a:rPr sz="1500" spc="-95" dirty="0">
                <a:solidFill>
                  <a:srgbClr val="DAD8E9"/>
                </a:solidFill>
                <a:latin typeface="Tahoma"/>
                <a:cs typeface="Tahoma"/>
              </a:rPr>
              <a:t> </a:t>
            </a:r>
            <a:r>
              <a:rPr sz="1500" spc="-70" dirty="0">
                <a:solidFill>
                  <a:srgbClr val="DAD8E9"/>
                </a:solidFill>
                <a:latin typeface="Tahoma"/>
                <a:cs typeface="Tahoma"/>
              </a:rPr>
              <a:t>genres,</a:t>
            </a:r>
            <a:r>
              <a:rPr sz="1500" spc="-90" dirty="0">
                <a:solidFill>
                  <a:srgbClr val="DAD8E9"/>
                </a:solidFill>
                <a:latin typeface="Tahoma"/>
                <a:cs typeface="Tahoma"/>
              </a:rPr>
              <a:t> </a:t>
            </a:r>
            <a:r>
              <a:rPr sz="1500" spc="-25" dirty="0">
                <a:solidFill>
                  <a:srgbClr val="DAD8E9"/>
                </a:solidFill>
                <a:latin typeface="Tahoma"/>
                <a:cs typeface="Tahoma"/>
              </a:rPr>
              <a:t>potentially</a:t>
            </a:r>
            <a:r>
              <a:rPr sz="1500" spc="-90" dirty="0">
                <a:solidFill>
                  <a:srgbClr val="DAD8E9"/>
                </a:solidFill>
                <a:latin typeface="Tahoma"/>
                <a:cs typeface="Tahoma"/>
              </a:rPr>
              <a:t> </a:t>
            </a:r>
            <a:r>
              <a:rPr sz="1500" spc="-35" dirty="0">
                <a:solidFill>
                  <a:srgbClr val="DAD8E9"/>
                </a:solidFill>
                <a:latin typeface="Tahoma"/>
                <a:cs typeface="Tahoma"/>
              </a:rPr>
              <a:t>influencing</a:t>
            </a:r>
            <a:r>
              <a:rPr sz="1500" spc="-90" dirty="0">
                <a:solidFill>
                  <a:srgbClr val="DAD8E9"/>
                </a:solidFill>
                <a:latin typeface="Tahoma"/>
                <a:cs typeface="Tahoma"/>
              </a:rPr>
              <a:t> </a:t>
            </a:r>
            <a:r>
              <a:rPr sz="1500" spc="-10" dirty="0">
                <a:solidFill>
                  <a:srgbClr val="DAD8E9"/>
                </a:solidFill>
                <a:latin typeface="Tahoma"/>
                <a:cs typeface="Tahoma"/>
              </a:rPr>
              <a:t>their</a:t>
            </a:r>
            <a:r>
              <a:rPr sz="1500" spc="-90" dirty="0">
                <a:solidFill>
                  <a:srgbClr val="DAD8E9"/>
                </a:solidFill>
                <a:latin typeface="Tahoma"/>
                <a:cs typeface="Tahoma"/>
              </a:rPr>
              <a:t> </a:t>
            </a:r>
            <a:r>
              <a:rPr sz="1500" spc="-40" dirty="0">
                <a:solidFill>
                  <a:srgbClr val="DAD8E9"/>
                </a:solidFill>
                <a:latin typeface="Tahoma"/>
                <a:cs typeface="Tahoma"/>
              </a:rPr>
              <a:t>creative</a:t>
            </a:r>
            <a:r>
              <a:rPr sz="1500" spc="-90" dirty="0">
                <a:solidFill>
                  <a:srgbClr val="DAD8E9"/>
                </a:solidFill>
                <a:latin typeface="Tahoma"/>
                <a:cs typeface="Tahoma"/>
              </a:rPr>
              <a:t> </a:t>
            </a:r>
            <a:r>
              <a:rPr sz="1500" spc="-10" dirty="0">
                <a:solidFill>
                  <a:srgbClr val="DAD8E9"/>
                </a:solidFill>
                <a:latin typeface="Tahoma"/>
                <a:cs typeface="Tahoma"/>
              </a:rPr>
              <a:t>decisions.</a:t>
            </a:r>
            <a:endParaRPr sz="1500">
              <a:latin typeface="Tahoma"/>
              <a:cs typeface="Tahom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
            <a:ext cx="11430000" cy="10934700"/>
          </a:xfrm>
          <a:prstGeom prst="rect">
            <a:avLst/>
          </a:prstGeom>
        </p:spPr>
      </p:pic>
      <p:sp>
        <p:nvSpPr>
          <p:cNvPr id="3" name="object 3"/>
          <p:cNvSpPr/>
          <p:nvPr/>
        </p:nvSpPr>
        <p:spPr>
          <a:xfrm>
            <a:off x="0" y="-1"/>
            <a:ext cx="11430000" cy="10934700"/>
          </a:xfrm>
          <a:custGeom>
            <a:avLst/>
            <a:gdLst/>
            <a:ahLst/>
            <a:cxnLst/>
            <a:rect l="l" t="t" r="r" b="b"/>
            <a:pathLst>
              <a:path w="11430000" h="10934700">
                <a:moveTo>
                  <a:pt x="11430000" y="0"/>
                </a:moveTo>
                <a:lnTo>
                  <a:pt x="0" y="0"/>
                </a:lnTo>
                <a:lnTo>
                  <a:pt x="0" y="10934700"/>
                </a:lnTo>
                <a:lnTo>
                  <a:pt x="11430000" y="10934700"/>
                </a:lnTo>
                <a:lnTo>
                  <a:pt x="11430000" y="0"/>
                </a:lnTo>
                <a:close/>
              </a:path>
            </a:pathLst>
          </a:custGeom>
          <a:solidFill>
            <a:srgbClr val="0A0C22">
              <a:alpha val="74899"/>
            </a:srgbClr>
          </a:solidFill>
        </p:spPr>
        <p:txBody>
          <a:bodyPr wrap="square" lIns="0" tIns="0" rIns="0" bIns="0" rtlCol="0"/>
          <a:lstStyle/>
          <a:p>
            <a:endParaRPr/>
          </a:p>
        </p:txBody>
      </p:sp>
      <p:grpSp>
        <p:nvGrpSpPr>
          <p:cNvPr id="4" name="object 4"/>
          <p:cNvGrpSpPr/>
          <p:nvPr/>
        </p:nvGrpSpPr>
        <p:grpSpPr>
          <a:xfrm>
            <a:off x="7143750" y="0"/>
            <a:ext cx="4286249" cy="10933176"/>
            <a:chOff x="7143750" y="0"/>
            <a:chExt cx="4286249" cy="10933176"/>
          </a:xfrm>
        </p:grpSpPr>
        <p:pic>
          <p:nvPicPr>
            <p:cNvPr id="5" name="object 5"/>
            <p:cNvPicPr/>
            <p:nvPr/>
          </p:nvPicPr>
          <p:blipFill>
            <a:blip r:embed="rId3" cstate="print"/>
            <a:stretch>
              <a:fillRect/>
            </a:stretch>
          </p:blipFill>
          <p:spPr>
            <a:xfrm>
              <a:off x="7143750" y="0"/>
              <a:ext cx="4286249" cy="10933176"/>
            </a:xfrm>
            <a:prstGeom prst="rect">
              <a:avLst/>
            </a:prstGeom>
          </p:spPr>
        </p:pic>
        <p:pic>
          <p:nvPicPr>
            <p:cNvPr id="6" name="object 6"/>
            <p:cNvPicPr/>
            <p:nvPr/>
          </p:nvPicPr>
          <p:blipFill>
            <a:blip r:embed="rId4" cstate="print"/>
            <a:stretch>
              <a:fillRect/>
            </a:stretch>
          </p:blipFill>
          <p:spPr>
            <a:xfrm>
              <a:off x="7381875" y="3790950"/>
              <a:ext cx="3809999" cy="3352799"/>
            </a:xfrm>
            <a:prstGeom prst="rect">
              <a:avLst/>
            </a:prstGeom>
          </p:spPr>
        </p:pic>
      </p:grpSp>
      <p:sp>
        <p:nvSpPr>
          <p:cNvPr id="8" name="object 8"/>
          <p:cNvSpPr txBox="1">
            <a:spLocks noGrp="1"/>
          </p:cNvSpPr>
          <p:nvPr>
            <p:ph type="title"/>
          </p:nvPr>
        </p:nvSpPr>
        <p:spPr>
          <a:xfrm>
            <a:off x="302460" y="237458"/>
            <a:ext cx="6481364" cy="1275349"/>
          </a:xfrm>
          <a:prstGeom prst="rect">
            <a:avLst/>
          </a:prstGeom>
        </p:spPr>
        <p:txBody>
          <a:bodyPr vert="horz" wrap="square" lIns="0" tIns="12065" rIns="0" bIns="0" rtlCol="0">
            <a:spAutoFit/>
          </a:bodyPr>
          <a:lstStyle/>
          <a:p>
            <a:pPr marL="12700" marR="5080">
              <a:lnSpc>
                <a:spcPct val="106300"/>
              </a:lnSpc>
              <a:spcBef>
                <a:spcPts val="95"/>
              </a:spcBef>
            </a:pPr>
            <a:r>
              <a:rPr sz="4000" spc="100" dirty="0"/>
              <a:t>Data</a:t>
            </a:r>
            <a:r>
              <a:rPr sz="4000" spc="235" dirty="0"/>
              <a:t> </a:t>
            </a:r>
            <a:r>
              <a:rPr sz="4000" spc="114" dirty="0"/>
              <a:t>Collection</a:t>
            </a:r>
            <a:r>
              <a:rPr sz="4000" spc="229" dirty="0"/>
              <a:t> </a:t>
            </a:r>
            <a:r>
              <a:rPr sz="4000" spc="120" dirty="0"/>
              <a:t>and </a:t>
            </a:r>
            <a:r>
              <a:rPr sz="4000" spc="204" dirty="0"/>
              <a:t>Preproce</a:t>
            </a:r>
            <a:r>
              <a:rPr sz="4000" cap="small" spc="204" dirty="0"/>
              <a:t>ss</a:t>
            </a:r>
            <a:r>
              <a:rPr sz="4000" spc="204" dirty="0"/>
              <a:t>ing</a:t>
            </a:r>
          </a:p>
        </p:txBody>
      </p:sp>
      <p:sp>
        <p:nvSpPr>
          <p:cNvPr id="9" name="object 9"/>
          <p:cNvSpPr txBox="1"/>
          <p:nvPr/>
        </p:nvSpPr>
        <p:spPr>
          <a:xfrm>
            <a:off x="662385" y="1816576"/>
            <a:ext cx="5599430" cy="2197100"/>
          </a:xfrm>
          <a:prstGeom prst="rect">
            <a:avLst/>
          </a:prstGeom>
        </p:spPr>
        <p:txBody>
          <a:bodyPr vert="horz" wrap="square" lIns="0" tIns="17145" rIns="0" bIns="0" rtlCol="0">
            <a:spAutoFit/>
          </a:bodyPr>
          <a:lstStyle/>
          <a:p>
            <a:pPr marL="12700" marR="5080">
              <a:lnSpc>
                <a:spcPct val="135400"/>
              </a:lnSpc>
              <a:spcBef>
                <a:spcPts val="135"/>
              </a:spcBef>
            </a:pPr>
            <a:r>
              <a:rPr sz="1500" spc="-75" dirty="0">
                <a:solidFill>
                  <a:srgbClr val="DAD8E9"/>
                </a:solidFill>
                <a:latin typeface="Tahoma"/>
                <a:cs typeface="Tahoma"/>
              </a:rPr>
              <a:t>The</a:t>
            </a:r>
            <a:r>
              <a:rPr sz="1500" spc="-105" dirty="0">
                <a:solidFill>
                  <a:srgbClr val="DAD8E9"/>
                </a:solidFill>
                <a:latin typeface="Tahoma"/>
                <a:cs typeface="Tahoma"/>
              </a:rPr>
              <a:t> </a:t>
            </a:r>
            <a:r>
              <a:rPr sz="1500" dirty="0">
                <a:solidFill>
                  <a:srgbClr val="DAD8E9"/>
                </a:solidFill>
                <a:latin typeface="Tahoma"/>
                <a:cs typeface="Tahoma"/>
              </a:rPr>
              <a:t>first</a:t>
            </a:r>
            <a:r>
              <a:rPr sz="1500" spc="-100" dirty="0">
                <a:solidFill>
                  <a:srgbClr val="DAD8E9"/>
                </a:solidFill>
                <a:latin typeface="Tahoma"/>
                <a:cs typeface="Tahoma"/>
              </a:rPr>
              <a:t> </a:t>
            </a:r>
            <a:r>
              <a:rPr sz="1500" spc="-35" dirty="0">
                <a:solidFill>
                  <a:srgbClr val="DAD8E9"/>
                </a:solidFill>
                <a:latin typeface="Tahoma"/>
                <a:cs typeface="Tahoma"/>
              </a:rPr>
              <a:t>step</a:t>
            </a:r>
            <a:r>
              <a:rPr sz="1500" spc="-100" dirty="0">
                <a:solidFill>
                  <a:srgbClr val="DAD8E9"/>
                </a:solidFill>
                <a:latin typeface="Tahoma"/>
                <a:cs typeface="Tahoma"/>
              </a:rPr>
              <a:t> </a:t>
            </a:r>
            <a:r>
              <a:rPr sz="1500" spc="-25" dirty="0">
                <a:solidFill>
                  <a:srgbClr val="DAD8E9"/>
                </a:solidFill>
                <a:latin typeface="Tahoma"/>
                <a:cs typeface="Tahoma"/>
              </a:rPr>
              <a:t>in</a:t>
            </a:r>
            <a:r>
              <a:rPr sz="1500" spc="-105" dirty="0">
                <a:solidFill>
                  <a:srgbClr val="DAD8E9"/>
                </a:solidFill>
                <a:latin typeface="Tahoma"/>
                <a:cs typeface="Tahoma"/>
              </a:rPr>
              <a:t> </a:t>
            </a:r>
            <a:r>
              <a:rPr sz="1500" spc="-50" dirty="0">
                <a:solidFill>
                  <a:srgbClr val="DAD8E9"/>
                </a:solidFill>
                <a:latin typeface="Tahoma"/>
                <a:cs typeface="Tahoma"/>
              </a:rPr>
              <a:t>movie</a:t>
            </a:r>
            <a:r>
              <a:rPr sz="1500" spc="-100" dirty="0">
                <a:solidFill>
                  <a:srgbClr val="DAD8E9"/>
                </a:solidFill>
                <a:latin typeface="Tahoma"/>
                <a:cs typeface="Tahoma"/>
              </a:rPr>
              <a:t> </a:t>
            </a:r>
            <a:r>
              <a:rPr sz="1500" spc="-20" dirty="0">
                <a:solidFill>
                  <a:srgbClr val="DAD8E9"/>
                </a:solidFill>
                <a:latin typeface="Tahoma"/>
                <a:cs typeface="Tahoma"/>
              </a:rPr>
              <a:t>rating</a:t>
            </a:r>
            <a:r>
              <a:rPr sz="1500" spc="-100" dirty="0">
                <a:solidFill>
                  <a:srgbClr val="DAD8E9"/>
                </a:solidFill>
                <a:latin typeface="Tahoma"/>
                <a:cs typeface="Tahoma"/>
              </a:rPr>
              <a:t> </a:t>
            </a:r>
            <a:r>
              <a:rPr sz="1500" spc="-25" dirty="0">
                <a:solidFill>
                  <a:srgbClr val="DAD8E9"/>
                </a:solidFill>
                <a:latin typeface="Tahoma"/>
                <a:cs typeface="Tahoma"/>
              </a:rPr>
              <a:t>prediction</a:t>
            </a:r>
            <a:r>
              <a:rPr sz="1500" spc="-105" dirty="0">
                <a:solidFill>
                  <a:srgbClr val="DAD8E9"/>
                </a:solidFill>
                <a:latin typeface="Tahoma"/>
                <a:cs typeface="Tahoma"/>
              </a:rPr>
              <a:t> </a:t>
            </a:r>
            <a:r>
              <a:rPr sz="1500" spc="-40" dirty="0">
                <a:solidFill>
                  <a:srgbClr val="DAD8E9"/>
                </a:solidFill>
                <a:latin typeface="Tahoma"/>
                <a:cs typeface="Tahoma"/>
              </a:rPr>
              <a:t>is</a:t>
            </a:r>
            <a:r>
              <a:rPr sz="1500" spc="-100" dirty="0">
                <a:solidFill>
                  <a:srgbClr val="DAD8E9"/>
                </a:solidFill>
                <a:latin typeface="Tahoma"/>
                <a:cs typeface="Tahoma"/>
              </a:rPr>
              <a:t> </a:t>
            </a:r>
            <a:r>
              <a:rPr sz="1500" spc="-30" dirty="0">
                <a:solidFill>
                  <a:srgbClr val="DAD8E9"/>
                </a:solidFill>
                <a:latin typeface="Tahoma"/>
                <a:cs typeface="Tahoma"/>
              </a:rPr>
              <a:t>gathering</a:t>
            </a:r>
            <a:r>
              <a:rPr sz="1500" spc="-100" dirty="0">
                <a:solidFill>
                  <a:srgbClr val="DAD8E9"/>
                </a:solidFill>
                <a:latin typeface="Tahoma"/>
                <a:cs typeface="Tahoma"/>
              </a:rPr>
              <a:t> </a:t>
            </a:r>
            <a:r>
              <a:rPr sz="1500" spc="-45" dirty="0">
                <a:solidFill>
                  <a:srgbClr val="DAD8E9"/>
                </a:solidFill>
                <a:latin typeface="Tahoma"/>
                <a:cs typeface="Tahoma"/>
              </a:rPr>
              <a:t>relevant</a:t>
            </a:r>
            <a:r>
              <a:rPr sz="1500" spc="-100" dirty="0">
                <a:solidFill>
                  <a:srgbClr val="DAD8E9"/>
                </a:solidFill>
                <a:latin typeface="Tahoma"/>
                <a:cs typeface="Tahoma"/>
              </a:rPr>
              <a:t> </a:t>
            </a:r>
            <a:r>
              <a:rPr sz="1500" spc="-70" dirty="0">
                <a:solidFill>
                  <a:srgbClr val="DAD8E9"/>
                </a:solidFill>
                <a:latin typeface="Tahoma"/>
                <a:cs typeface="Tahoma"/>
              </a:rPr>
              <a:t>data.</a:t>
            </a:r>
            <a:r>
              <a:rPr sz="1500" spc="-105" dirty="0">
                <a:solidFill>
                  <a:srgbClr val="DAD8E9"/>
                </a:solidFill>
                <a:latin typeface="Tahoma"/>
                <a:cs typeface="Tahoma"/>
              </a:rPr>
              <a:t> </a:t>
            </a:r>
            <a:r>
              <a:rPr sz="1500" spc="-35" dirty="0">
                <a:solidFill>
                  <a:srgbClr val="DAD8E9"/>
                </a:solidFill>
                <a:latin typeface="Tahoma"/>
                <a:cs typeface="Tahoma"/>
              </a:rPr>
              <a:t>This </a:t>
            </a:r>
            <a:r>
              <a:rPr sz="1500" spc="-60" dirty="0">
                <a:solidFill>
                  <a:srgbClr val="DAD8E9"/>
                </a:solidFill>
                <a:latin typeface="Tahoma"/>
                <a:cs typeface="Tahoma"/>
              </a:rPr>
              <a:t>can</a:t>
            </a:r>
            <a:r>
              <a:rPr sz="1500" spc="-105" dirty="0">
                <a:solidFill>
                  <a:srgbClr val="DAD8E9"/>
                </a:solidFill>
                <a:latin typeface="Tahoma"/>
                <a:cs typeface="Tahoma"/>
              </a:rPr>
              <a:t> </a:t>
            </a:r>
            <a:r>
              <a:rPr sz="1500" spc="-35" dirty="0">
                <a:solidFill>
                  <a:srgbClr val="DAD8E9"/>
                </a:solidFill>
                <a:latin typeface="Tahoma"/>
                <a:cs typeface="Tahoma"/>
              </a:rPr>
              <a:t>include</a:t>
            </a:r>
            <a:r>
              <a:rPr sz="1500" spc="-100" dirty="0">
                <a:solidFill>
                  <a:srgbClr val="DAD8E9"/>
                </a:solidFill>
                <a:latin typeface="Tahoma"/>
                <a:cs typeface="Tahoma"/>
              </a:rPr>
              <a:t> </a:t>
            </a:r>
            <a:r>
              <a:rPr sz="1500" spc="-25" dirty="0">
                <a:solidFill>
                  <a:srgbClr val="DAD8E9"/>
                </a:solidFill>
                <a:latin typeface="Tahoma"/>
                <a:cs typeface="Tahoma"/>
              </a:rPr>
              <a:t>information</a:t>
            </a:r>
            <a:r>
              <a:rPr sz="1500" spc="-100" dirty="0">
                <a:solidFill>
                  <a:srgbClr val="DAD8E9"/>
                </a:solidFill>
                <a:latin typeface="Tahoma"/>
                <a:cs typeface="Tahoma"/>
              </a:rPr>
              <a:t> </a:t>
            </a:r>
            <a:r>
              <a:rPr sz="1500" spc="-30" dirty="0">
                <a:solidFill>
                  <a:srgbClr val="DAD8E9"/>
                </a:solidFill>
                <a:latin typeface="Tahoma"/>
                <a:cs typeface="Tahoma"/>
              </a:rPr>
              <a:t>about</a:t>
            </a:r>
            <a:r>
              <a:rPr sz="1500" spc="-100" dirty="0">
                <a:solidFill>
                  <a:srgbClr val="DAD8E9"/>
                </a:solidFill>
                <a:latin typeface="Tahoma"/>
                <a:cs typeface="Tahoma"/>
              </a:rPr>
              <a:t> </a:t>
            </a:r>
            <a:r>
              <a:rPr sz="1500" spc="-20" dirty="0">
                <a:solidFill>
                  <a:srgbClr val="DAD8E9"/>
                </a:solidFill>
                <a:latin typeface="Tahoma"/>
                <a:cs typeface="Tahoma"/>
              </a:rPr>
              <a:t>the</a:t>
            </a:r>
            <a:r>
              <a:rPr sz="1500" spc="-100" dirty="0">
                <a:solidFill>
                  <a:srgbClr val="DAD8E9"/>
                </a:solidFill>
                <a:latin typeface="Tahoma"/>
                <a:cs typeface="Tahoma"/>
              </a:rPr>
              <a:t> </a:t>
            </a:r>
            <a:r>
              <a:rPr sz="1500" spc="-50" dirty="0">
                <a:solidFill>
                  <a:srgbClr val="DAD8E9"/>
                </a:solidFill>
                <a:latin typeface="Tahoma"/>
                <a:cs typeface="Tahoma"/>
              </a:rPr>
              <a:t>movie</a:t>
            </a:r>
            <a:r>
              <a:rPr sz="1500" spc="-100" dirty="0">
                <a:solidFill>
                  <a:srgbClr val="DAD8E9"/>
                </a:solidFill>
                <a:latin typeface="Tahoma"/>
                <a:cs typeface="Tahoma"/>
              </a:rPr>
              <a:t> </a:t>
            </a:r>
            <a:r>
              <a:rPr sz="1500" spc="-50" dirty="0">
                <a:solidFill>
                  <a:srgbClr val="DAD8E9"/>
                </a:solidFill>
                <a:latin typeface="Tahoma"/>
                <a:cs typeface="Tahoma"/>
              </a:rPr>
              <a:t>itself,</a:t>
            </a:r>
            <a:r>
              <a:rPr sz="1500" spc="-100" dirty="0">
                <a:solidFill>
                  <a:srgbClr val="DAD8E9"/>
                </a:solidFill>
                <a:latin typeface="Tahoma"/>
                <a:cs typeface="Tahoma"/>
              </a:rPr>
              <a:t> </a:t>
            </a:r>
            <a:r>
              <a:rPr sz="1500" spc="-55" dirty="0">
                <a:solidFill>
                  <a:srgbClr val="DAD8E9"/>
                </a:solidFill>
                <a:latin typeface="Tahoma"/>
                <a:cs typeface="Tahoma"/>
              </a:rPr>
              <a:t>such</a:t>
            </a:r>
            <a:r>
              <a:rPr sz="1500" spc="-100" dirty="0">
                <a:solidFill>
                  <a:srgbClr val="DAD8E9"/>
                </a:solidFill>
                <a:latin typeface="Tahoma"/>
                <a:cs typeface="Tahoma"/>
              </a:rPr>
              <a:t> </a:t>
            </a:r>
            <a:r>
              <a:rPr sz="1500" spc="-75" dirty="0">
                <a:solidFill>
                  <a:srgbClr val="DAD8E9"/>
                </a:solidFill>
                <a:latin typeface="Tahoma"/>
                <a:cs typeface="Tahoma"/>
              </a:rPr>
              <a:t>as</a:t>
            </a:r>
            <a:r>
              <a:rPr sz="1500" spc="-100" dirty="0">
                <a:solidFill>
                  <a:srgbClr val="DAD8E9"/>
                </a:solidFill>
                <a:latin typeface="Tahoma"/>
                <a:cs typeface="Tahoma"/>
              </a:rPr>
              <a:t> </a:t>
            </a:r>
            <a:r>
              <a:rPr sz="1500" spc="-70" dirty="0">
                <a:solidFill>
                  <a:srgbClr val="DAD8E9"/>
                </a:solidFill>
                <a:latin typeface="Tahoma"/>
                <a:cs typeface="Tahoma"/>
              </a:rPr>
              <a:t>genre,</a:t>
            </a:r>
            <a:r>
              <a:rPr sz="1500" spc="-100" dirty="0">
                <a:solidFill>
                  <a:srgbClr val="DAD8E9"/>
                </a:solidFill>
                <a:latin typeface="Tahoma"/>
                <a:cs typeface="Tahoma"/>
              </a:rPr>
              <a:t> </a:t>
            </a:r>
            <a:r>
              <a:rPr sz="1500" spc="-10" dirty="0">
                <a:solidFill>
                  <a:srgbClr val="DAD8E9"/>
                </a:solidFill>
                <a:latin typeface="Tahoma"/>
                <a:cs typeface="Tahoma"/>
              </a:rPr>
              <a:t>actors, </a:t>
            </a:r>
            <a:r>
              <a:rPr sz="1500" spc="-50" dirty="0">
                <a:solidFill>
                  <a:srgbClr val="DAD8E9"/>
                </a:solidFill>
                <a:latin typeface="Tahoma"/>
                <a:cs typeface="Tahoma"/>
              </a:rPr>
              <a:t>director,</a:t>
            </a:r>
            <a:r>
              <a:rPr sz="1500" spc="-100" dirty="0">
                <a:solidFill>
                  <a:srgbClr val="DAD8E9"/>
                </a:solidFill>
                <a:latin typeface="Tahoma"/>
                <a:cs typeface="Tahoma"/>
              </a:rPr>
              <a:t> </a:t>
            </a:r>
            <a:r>
              <a:rPr sz="1500" spc="-55" dirty="0">
                <a:solidFill>
                  <a:srgbClr val="DAD8E9"/>
                </a:solidFill>
                <a:latin typeface="Tahoma"/>
                <a:cs typeface="Tahoma"/>
              </a:rPr>
              <a:t>and</a:t>
            </a:r>
            <a:r>
              <a:rPr sz="1500" spc="-95" dirty="0">
                <a:solidFill>
                  <a:srgbClr val="DAD8E9"/>
                </a:solidFill>
                <a:latin typeface="Tahoma"/>
                <a:cs typeface="Tahoma"/>
              </a:rPr>
              <a:t> </a:t>
            </a:r>
            <a:r>
              <a:rPr sz="1500" spc="-55" dirty="0">
                <a:solidFill>
                  <a:srgbClr val="DAD8E9"/>
                </a:solidFill>
                <a:latin typeface="Tahoma"/>
                <a:cs typeface="Tahoma"/>
              </a:rPr>
              <a:t>release</a:t>
            </a:r>
            <a:r>
              <a:rPr sz="1500" spc="-95" dirty="0">
                <a:solidFill>
                  <a:srgbClr val="DAD8E9"/>
                </a:solidFill>
                <a:latin typeface="Tahoma"/>
                <a:cs typeface="Tahoma"/>
              </a:rPr>
              <a:t> </a:t>
            </a:r>
            <a:r>
              <a:rPr sz="1500" spc="-65" dirty="0">
                <a:solidFill>
                  <a:srgbClr val="DAD8E9"/>
                </a:solidFill>
                <a:latin typeface="Tahoma"/>
                <a:cs typeface="Tahoma"/>
              </a:rPr>
              <a:t>date.</a:t>
            </a:r>
            <a:r>
              <a:rPr sz="1500" spc="-95" dirty="0">
                <a:solidFill>
                  <a:srgbClr val="DAD8E9"/>
                </a:solidFill>
                <a:latin typeface="Tahoma"/>
                <a:cs typeface="Tahoma"/>
              </a:rPr>
              <a:t> </a:t>
            </a:r>
            <a:r>
              <a:rPr sz="1500" spc="-110" dirty="0">
                <a:solidFill>
                  <a:srgbClr val="DAD8E9"/>
                </a:solidFill>
                <a:latin typeface="Tahoma"/>
                <a:cs typeface="Tahoma"/>
              </a:rPr>
              <a:t>We</a:t>
            </a:r>
            <a:r>
              <a:rPr sz="1500" spc="-100" dirty="0">
                <a:solidFill>
                  <a:srgbClr val="DAD8E9"/>
                </a:solidFill>
                <a:latin typeface="Tahoma"/>
                <a:cs typeface="Tahoma"/>
              </a:rPr>
              <a:t> </a:t>
            </a:r>
            <a:r>
              <a:rPr sz="1500" spc="-60" dirty="0">
                <a:solidFill>
                  <a:srgbClr val="DAD8E9"/>
                </a:solidFill>
                <a:latin typeface="Tahoma"/>
                <a:cs typeface="Tahoma"/>
              </a:rPr>
              <a:t>can</a:t>
            </a:r>
            <a:r>
              <a:rPr sz="1500" spc="-95" dirty="0">
                <a:solidFill>
                  <a:srgbClr val="DAD8E9"/>
                </a:solidFill>
                <a:latin typeface="Tahoma"/>
                <a:cs typeface="Tahoma"/>
              </a:rPr>
              <a:t> </a:t>
            </a:r>
            <a:r>
              <a:rPr sz="1500" spc="-55" dirty="0">
                <a:solidFill>
                  <a:srgbClr val="DAD8E9"/>
                </a:solidFill>
                <a:latin typeface="Tahoma"/>
                <a:cs typeface="Tahoma"/>
              </a:rPr>
              <a:t>also</a:t>
            </a:r>
            <a:r>
              <a:rPr sz="1500" spc="-95" dirty="0">
                <a:solidFill>
                  <a:srgbClr val="DAD8E9"/>
                </a:solidFill>
                <a:latin typeface="Tahoma"/>
                <a:cs typeface="Tahoma"/>
              </a:rPr>
              <a:t> </a:t>
            </a:r>
            <a:r>
              <a:rPr sz="1500" spc="-25" dirty="0">
                <a:solidFill>
                  <a:srgbClr val="DAD8E9"/>
                </a:solidFill>
                <a:latin typeface="Tahoma"/>
                <a:cs typeface="Tahoma"/>
              </a:rPr>
              <a:t>collect</a:t>
            </a:r>
            <a:r>
              <a:rPr sz="1500" spc="-95" dirty="0">
                <a:solidFill>
                  <a:srgbClr val="DAD8E9"/>
                </a:solidFill>
                <a:latin typeface="Tahoma"/>
                <a:cs typeface="Tahoma"/>
              </a:rPr>
              <a:t> </a:t>
            </a:r>
            <a:r>
              <a:rPr sz="1500" spc="-60" dirty="0">
                <a:solidFill>
                  <a:srgbClr val="DAD8E9"/>
                </a:solidFill>
                <a:latin typeface="Tahoma"/>
                <a:cs typeface="Tahoma"/>
              </a:rPr>
              <a:t>user-</a:t>
            </a:r>
            <a:r>
              <a:rPr sz="1500" spc="-50" dirty="0">
                <a:solidFill>
                  <a:srgbClr val="DAD8E9"/>
                </a:solidFill>
                <a:latin typeface="Tahoma"/>
                <a:cs typeface="Tahoma"/>
              </a:rPr>
              <a:t>generated</a:t>
            </a:r>
            <a:r>
              <a:rPr sz="1500" spc="-100" dirty="0">
                <a:solidFill>
                  <a:srgbClr val="DAD8E9"/>
                </a:solidFill>
                <a:latin typeface="Tahoma"/>
                <a:cs typeface="Tahoma"/>
              </a:rPr>
              <a:t> </a:t>
            </a:r>
            <a:r>
              <a:rPr sz="1500" spc="-40" dirty="0">
                <a:solidFill>
                  <a:srgbClr val="DAD8E9"/>
                </a:solidFill>
                <a:latin typeface="Tahoma"/>
                <a:cs typeface="Tahoma"/>
              </a:rPr>
              <a:t>data</a:t>
            </a:r>
            <a:r>
              <a:rPr sz="1500" spc="-95" dirty="0">
                <a:solidFill>
                  <a:srgbClr val="DAD8E9"/>
                </a:solidFill>
                <a:latin typeface="Tahoma"/>
                <a:cs typeface="Tahoma"/>
              </a:rPr>
              <a:t> </a:t>
            </a:r>
            <a:r>
              <a:rPr sz="1500" spc="-20" dirty="0">
                <a:solidFill>
                  <a:srgbClr val="DAD8E9"/>
                </a:solidFill>
                <a:latin typeface="Tahoma"/>
                <a:cs typeface="Tahoma"/>
              </a:rPr>
              <a:t>like </a:t>
            </a:r>
            <a:r>
              <a:rPr sz="1500" spc="-45" dirty="0">
                <a:solidFill>
                  <a:srgbClr val="DAD8E9"/>
                </a:solidFill>
                <a:latin typeface="Tahoma"/>
                <a:cs typeface="Tahoma"/>
              </a:rPr>
              <a:t>ratings,</a:t>
            </a:r>
            <a:r>
              <a:rPr sz="1500" spc="-100" dirty="0">
                <a:solidFill>
                  <a:srgbClr val="DAD8E9"/>
                </a:solidFill>
                <a:latin typeface="Tahoma"/>
                <a:cs typeface="Tahoma"/>
              </a:rPr>
              <a:t> </a:t>
            </a:r>
            <a:r>
              <a:rPr sz="1500" spc="-75" dirty="0">
                <a:solidFill>
                  <a:srgbClr val="DAD8E9"/>
                </a:solidFill>
                <a:latin typeface="Tahoma"/>
                <a:cs typeface="Tahoma"/>
              </a:rPr>
              <a:t>reviews,</a:t>
            </a:r>
            <a:r>
              <a:rPr sz="1500" spc="-95" dirty="0">
                <a:solidFill>
                  <a:srgbClr val="DAD8E9"/>
                </a:solidFill>
                <a:latin typeface="Tahoma"/>
                <a:cs typeface="Tahoma"/>
              </a:rPr>
              <a:t> </a:t>
            </a:r>
            <a:r>
              <a:rPr sz="1500" spc="-55" dirty="0">
                <a:solidFill>
                  <a:srgbClr val="DAD8E9"/>
                </a:solidFill>
                <a:latin typeface="Tahoma"/>
                <a:cs typeface="Tahoma"/>
              </a:rPr>
              <a:t>and</a:t>
            </a:r>
            <a:r>
              <a:rPr sz="1500" spc="-95" dirty="0">
                <a:solidFill>
                  <a:srgbClr val="DAD8E9"/>
                </a:solidFill>
                <a:latin typeface="Tahoma"/>
                <a:cs typeface="Tahoma"/>
              </a:rPr>
              <a:t> </a:t>
            </a:r>
            <a:r>
              <a:rPr sz="1500" spc="-40" dirty="0">
                <a:solidFill>
                  <a:srgbClr val="DAD8E9"/>
                </a:solidFill>
                <a:latin typeface="Tahoma"/>
                <a:cs typeface="Tahoma"/>
              </a:rPr>
              <a:t>social</a:t>
            </a:r>
            <a:r>
              <a:rPr sz="1500" spc="-95" dirty="0">
                <a:solidFill>
                  <a:srgbClr val="DAD8E9"/>
                </a:solidFill>
                <a:latin typeface="Tahoma"/>
                <a:cs typeface="Tahoma"/>
              </a:rPr>
              <a:t> </a:t>
            </a:r>
            <a:r>
              <a:rPr sz="1500" spc="-40" dirty="0">
                <a:solidFill>
                  <a:srgbClr val="DAD8E9"/>
                </a:solidFill>
                <a:latin typeface="Tahoma"/>
                <a:cs typeface="Tahoma"/>
              </a:rPr>
              <a:t>media</a:t>
            </a:r>
            <a:r>
              <a:rPr sz="1500" spc="-100" dirty="0">
                <a:solidFill>
                  <a:srgbClr val="DAD8E9"/>
                </a:solidFill>
                <a:latin typeface="Tahoma"/>
                <a:cs typeface="Tahoma"/>
              </a:rPr>
              <a:t> </a:t>
            </a:r>
            <a:r>
              <a:rPr sz="1500" spc="-45" dirty="0">
                <a:solidFill>
                  <a:srgbClr val="DAD8E9"/>
                </a:solidFill>
                <a:latin typeface="Tahoma"/>
                <a:cs typeface="Tahoma"/>
              </a:rPr>
              <a:t>sentiment.</a:t>
            </a:r>
            <a:r>
              <a:rPr sz="1500" spc="-95" dirty="0">
                <a:solidFill>
                  <a:srgbClr val="DAD8E9"/>
                </a:solidFill>
                <a:latin typeface="Tahoma"/>
                <a:cs typeface="Tahoma"/>
              </a:rPr>
              <a:t> </a:t>
            </a:r>
            <a:r>
              <a:rPr sz="1500" spc="-60" dirty="0">
                <a:solidFill>
                  <a:srgbClr val="DAD8E9"/>
                </a:solidFill>
                <a:latin typeface="Tahoma"/>
                <a:cs typeface="Tahoma"/>
              </a:rPr>
              <a:t>Once</a:t>
            </a:r>
            <a:r>
              <a:rPr sz="1500" spc="-95" dirty="0">
                <a:solidFill>
                  <a:srgbClr val="DAD8E9"/>
                </a:solidFill>
                <a:latin typeface="Tahoma"/>
                <a:cs typeface="Tahoma"/>
              </a:rPr>
              <a:t> </a:t>
            </a:r>
            <a:r>
              <a:rPr sz="1500" spc="-40" dirty="0">
                <a:solidFill>
                  <a:srgbClr val="DAD8E9"/>
                </a:solidFill>
                <a:latin typeface="Tahoma"/>
                <a:cs typeface="Tahoma"/>
              </a:rPr>
              <a:t>data</a:t>
            </a:r>
            <a:r>
              <a:rPr sz="1500" spc="-95" dirty="0">
                <a:solidFill>
                  <a:srgbClr val="DAD8E9"/>
                </a:solidFill>
                <a:latin typeface="Tahoma"/>
                <a:cs typeface="Tahoma"/>
              </a:rPr>
              <a:t> </a:t>
            </a:r>
            <a:r>
              <a:rPr sz="1500" spc="-40" dirty="0">
                <a:solidFill>
                  <a:srgbClr val="DAD8E9"/>
                </a:solidFill>
                <a:latin typeface="Tahoma"/>
                <a:cs typeface="Tahoma"/>
              </a:rPr>
              <a:t>is</a:t>
            </a:r>
            <a:r>
              <a:rPr sz="1500" spc="-95" dirty="0">
                <a:solidFill>
                  <a:srgbClr val="DAD8E9"/>
                </a:solidFill>
                <a:latin typeface="Tahoma"/>
                <a:cs typeface="Tahoma"/>
              </a:rPr>
              <a:t> </a:t>
            </a:r>
            <a:r>
              <a:rPr sz="1500" spc="-50" dirty="0">
                <a:solidFill>
                  <a:srgbClr val="DAD8E9"/>
                </a:solidFill>
                <a:latin typeface="Tahoma"/>
                <a:cs typeface="Tahoma"/>
              </a:rPr>
              <a:t>collected,</a:t>
            </a:r>
            <a:r>
              <a:rPr sz="1500" spc="-100" dirty="0">
                <a:solidFill>
                  <a:srgbClr val="DAD8E9"/>
                </a:solidFill>
                <a:latin typeface="Tahoma"/>
                <a:cs typeface="Tahoma"/>
              </a:rPr>
              <a:t> </a:t>
            </a:r>
            <a:r>
              <a:rPr sz="1500" spc="-25" dirty="0">
                <a:solidFill>
                  <a:srgbClr val="DAD8E9"/>
                </a:solidFill>
                <a:latin typeface="Tahoma"/>
                <a:cs typeface="Tahoma"/>
              </a:rPr>
              <a:t>it </a:t>
            </a:r>
            <a:r>
              <a:rPr sz="1500" spc="-60" dirty="0">
                <a:solidFill>
                  <a:srgbClr val="DAD8E9"/>
                </a:solidFill>
                <a:latin typeface="Tahoma"/>
                <a:cs typeface="Tahoma"/>
              </a:rPr>
              <a:t>needs</a:t>
            </a:r>
            <a:r>
              <a:rPr sz="1500" spc="-105" dirty="0">
                <a:solidFill>
                  <a:srgbClr val="DAD8E9"/>
                </a:solidFill>
                <a:latin typeface="Tahoma"/>
                <a:cs typeface="Tahoma"/>
              </a:rPr>
              <a:t> </a:t>
            </a:r>
            <a:r>
              <a:rPr sz="1500" dirty="0">
                <a:solidFill>
                  <a:srgbClr val="DAD8E9"/>
                </a:solidFill>
                <a:latin typeface="Tahoma"/>
                <a:cs typeface="Tahoma"/>
              </a:rPr>
              <a:t>to</a:t>
            </a:r>
            <a:r>
              <a:rPr sz="1500" spc="-100" dirty="0">
                <a:solidFill>
                  <a:srgbClr val="DAD8E9"/>
                </a:solidFill>
                <a:latin typeface="Tahoma"/>
                <a:cs typeface="Tahoma"/>
              </a:rPr>
              <a:t> </a:t>
            </a:r>
            <a:r>
              <a:rPr sz="1500" spc="-50" dirty="0">
                <a:solidFill>
                  <a:srgbClr val="DAD8E9"/>
                </a:solidFill>
                <a:latin typeface="Tahoma"/>
                <a:cs typeface="Tahoma"/>
              </a:rPr>
              <a:t>be</a:t>
            </a:r>
            <a:r>
              <a:rPr sz="1500" spc="-100" dirty="0">
                <a:solidFill>
                  <a:srgbClr val="DAD8E9"/>
                </a:solidFill>
                <a:latin typeface="Tahoma"/>
                <a:cs typeface="Tahoma"/>
              </a:rPr>
              <a:t> </a:t>
            </a:r>
            <a:r>
              <a:rPr sz="1500" spc="-50" dirty="0">
                <a:solidFill>
                  <a:srgbClr val="DAD8E9"/>
                </a:solidFill>
                <a:latin typeface="Tahoma"/>
                <a:cs typeface="Tahoma"/>
              </a:rPr>
              <a:t>cleaned</a:t>
            </a:r>
            <a:r>
              <a:rPr sz="1500" spc="-105" dirty="0">
                <a:solidFill>
                  <a:srgbClr val="DAD8E9"/>
                </a:solidFill>
                <a:latin typeface="Tahoma"/>
                <a:cs typeface="Tahoma"/>
              </a:rPr>
              <a:t> </a:t>
            </a:r>
            <a:r>
              <a:rPr sz="1500" spc="-55" dirty="0">
                <a:solidFill>
                  <a:srgbClr val="DAD8E9"/>
                </a:solidFill>
                <a:latin typeface="Tahoma"/>
                <a:cs typeface="Tahoma"/>
              </a:rPr>
              <a:t>and</a:t>
            </a:r>
            <a:r>
              <a:rPr sz="1500" spc="-100" dirty="0">
                <a:solidFill>
                  <a:srgbClr val="DAD8E9"/>
                </a:solidFill>
                <a:latin typeface="Tahoma"/>
                <a:cs typeface="Tahoma"/>
              </a:rPr>
              <a:t> </a:t>
            </a:r>
            <a:r>
              <a:rPr sz="1500" spc="-25" dirty="0">
                <a:solidFill>
                  <a:srgbClr val="DAD8E9"/>
                </a:solidFill>
                <a:latin typeface="Tahoma"/>
                <a:cs typeface="Tahoma"/>
              </a:rPr>
              <a:t>formatted</a:t>
            </a:r>
            <a:r>
              <a:rPr sz="1500" spc="-100" dirty="0">
                <a:solidFill>
                  <a:srgbClr val="DAD8E9"/>
                </a:solidFill>
                <a:latin typeface="Tahoma"/>
                <a:cs typeface="Tahoma"/>
              </a:rPr>
              <a:t> </a:t>
            </a:r>
            <a:r>
              <a:rPr sz="1500" spc="-10" dirty="0">
                <a:solidFill>
                  <a:srgbClr val="DAD8E9"/>
                </a:solidFill>
                <a:latin typeface="Tahoma"/>
                <a:cs typeface="Tahoma"/>
              </a:rPr>
              <a:t>for</a:t>
            </a:r>
            <a:r>
              <a:rPr sz="1500" spc="-100" dirty="0">
                <a:solidFill>
                  <a:srgbClr val="DAD8E9"/>
                </a:solidFill>
                <a:latin typeface="Tahoma"/>
                <a:cs typeface="Tahoma"/>
              </a:rPr>
              <a:t> </a:t>
            </a:r>
            <a:r>
              <a:rPr sz="1500" spc="-75" dirty="0">
                <a:solidFill>
                  <a:srgbClr val="DAD8E9"/>
                </a:solidFill>
                <a:latin typeface="Tahoma"/>
                <a:cs typeface="Tahoma"/>
              </a:rPr>
              <a:t>analysis.</a:t>
            </a:r>
            <a:r>
              <a:rPr sz="1500" spc="-105" dirty="0">
                <a:solidFill>
                  <a:srgbClr val="DAD8E9"/>
                </a:solidFill>
                <a:latin typeface="Tahoma"/>
                <a:cs typeface="Tahoma"/>
              </a:rPr>
              <a:t> </a:t>
            </a:r>
            <a:r>
              <a:rPr sz="1500" spc="-60" dirty="0">
                <a:solidFill>
                  <a:srgbClr val="DAD8E9"/>
                </a:solidFill>
                <a:latin typeface="Tahoma"/>
                <a:cs typeface="Tahoma"/>
              </a:rPr>
              <a:t>This</a:t>
            </a:r>
            <a:r>
              <a:rPr sz="1500" spc="-100" dirty="0">
                <a:solidFill>
                  <a:srgbClr val="DAD8E9"/>
                </a:solidFill>
                <a:latin typeface="Tahoma"/>
                <a:cs typeface="Tahoma"/>
              </a:rPr>
              <a:t> </a:t>
            </a:r>
            <a:r>
              <a:rPr sz="1500" spc="-60" dirty="0">
                <a:solidFill>
                  <a:srgbClr val="DAD8E9"/>
                </a:solidFill>
                <a:latin typeface="Tahoma"/>
                <a:cs typeface="Tahoma"/>
              </a:rPr>
              <a:t>involves</a:t>
            </a:r>
            <a:r>
              <a:rPr sz="1500" spc="-100" dirty="0">
                <a:solidFill>
                  <a:srgbClr val="DAD8E9"/>
                </a:solidFill>
                <a:latin typeface="Tahoma"/>
                <a:cs typeface="Tahoma"/>
              </a:rPr>
              <a:t> </a:t>
            </a:r>
            <a:r>
              <a:rPr sz="1500" spc="-10" dirty="0">
                <a:solidFill>
                  <a:srgbClr val="DAD8E9"/>
                </a:solidFill>
                <a:latin typeface="Tahoma"/>
                <a:cs typeface="Tahoma"/>
              </a:rPr>
              <a:t>handling </a:t>
            </a:r>
            <a:r>
              <a:rPr sz="1500" spc="-40" dirty="0">
                <a:solidFill>
                  <a:srgbClr val="DAD8E9"/>
                </a:solidFill>
                <a:latin typeface="Tahoma"/>
                <a:cs typeface="Tahoma"/>
              </a:rPr>
              <a:t>missing</a:t>
            </a:r>
            <a:r>
              <a:rPr sz="1500" spc="-90" dirty="0">
                <a:solidFill>
                  <a:srgbClr val="DAD8E9"/>
                </a:solidFill>
                <a:latin typeface="Tahoma"/>
                <a:cs typeface="Tahoma"/>
              </a:rPr>
              <a:t> </a:t>
            </a:r>
            <a:r>
              <a:rPr sz="1500" spc="-75" dirty="0">
                <a:solidFill>
                  <a:srgbClr val="DAD8E9"/>
                </a:solidFill>
                <a:latin typeface="Tahoma"/>
                <a:cs typeface="Tahoma"/>
              </a:rPr>
              <a:t>values,</a:t>
            </a:r>
            <a:r>
              <a:rPr sz="1500" spc="-90" dirty="0">
                <a:solidFill>
                  <a:srgbClr val="DAD8E9"/>
                </a:solidFill>
                <a:latin typeface="Tahoma"/>
                <a:cs typeface="Tahoma"/>
              </a:rPr>
              <a:t> </a:t>
            </a:r>
            <a:r>
              <a:rPr sz="1500" spc="-40" dirty="0">
                <a:solidFill>
                  <a:srgbClr val="DAD8E9"/>
                </a:solidFill>
                <a:latin typeface="Tahoma"/>
                <a:cs typeface="Tahoma"/>
              </a:rPr>
              <a:t>converting</a:t>
            </a:r>
            <a:r>
              <a:rPr sz="1500" spc="-90" dirty="0">
                <a:solidFill>
                  <a:srgbClr val="DAD8E9"/>
                </a:solidFill>
                <a:latin typeface="Tahoma"/>
                <a:cs typeface="Tahoma"/>
              </a:rPr>
              <a:t> </a:t>
            </a:r>
            <a:r>
              <a:rPr sz="1500" spc="-25" dirty="0">
                <a:solidFill>
                  <a:srgbClr val="DAD8E9"/>
                </a:solidFill>
                <a:latin typeface="Tahoma"/>
                <a:cs typeface="Tahoma"/>
              </a:rPr>
              <a:t>text</a:t>
            </a:r>
            <a:r>
              <a:rPr sz="1500" spc="-90" dirty="0">
                <a:solidFill>
                  <a:srgbClr val="DAD8E9"/>
                </a:solidFill>
                <a:latin typeface="Tahoma"/>
                <a:cs typeface="Tahoma"/>
              </a:rPr>
              <a:t> </a:t>
            </a:r>
            <a:r>
              <a:rPr sz="1500" spc="-40" dirty="0">
                <a:solidFill>
                  <a:srgbClr val="DAD8E9"/>
                </a:solidFill>
                <a:latin typeface="Tahoma"/>
                <a:cs typeface="Tahoma"/>
              </a:rPr>
              <a:t>data</a:t>
            </a:r>
            <a:r>
              <a:rPr sz="1500" spc="-90" dirty="0">
                <a:solidFill>
                  <a:srgbClr val="DAD8E9"/>
                </a:solidFill>
                <a:latin typeface="Tahoma"/>
                <a:cs typeface="Tahoma"/>
              </a:rPr>
              <a:t> </a:t>
            </a:r>
            <a:r>
              <a:rPr sz="1500" spc="-10" dirty="0">
                <a:solidFill>
                  <a:srgbClr val="DAD8E9"/>
                </a:solidFill>
                <a:latin typeface="Tahoma"/>
                <a:cs typeface="Tahoma"/>
              </a:rPr>
              <a:t>into</a:t>
            </a:r>
            <a:r>
              <a:rPr sz="1500" spc="-85" dirty="0">
                <a:solidFill>
                  <a:srgbClr val="DAD8E9"/>
                </a:solidFill>
                <a:latin typeface="Tahoma"/>
                <a:cs typeface="Tahoma"/>
              </a:rPr>
              <a:t> </a:t>
            </a:r>
            <a:r>
              <a:rPr sz="1500" spc="-40" dirty="0">
                <a:solidFill>
                  <a:srgbClr val="DAD8E9"/>
                </a:solidFill>
                <a:latin typeface="Tahoma"/>
                <a:cs typeface="Tahoma"/>
              </a:rPr>
              <a:t>numerical</a:t>
            </a:r>
            <a:r>
              <a:rPr sz="1500" spc="-90" dirty="0">
                <a:solidFill>
                  <a:srgbClr val="DAD8E9"/>
                </a:solidFill>
                <a:latin typeface="Tahoma"/>
                <a:cs typeface="Tahoma"/>
              </a:rPr>
              <a:t> </a:t>
            </a:r>
            <a:r>
              <a:rPr sz="1500" spc="-50" dirty="0">
                <a:solidFill>
                  <a:srgbClr val="DAD8E9"/>
                </a:solidFill>
                <a:latin typeface="Tahoma"/>
                <a:cs typeface="Tahoma"/>
              </a:rPr>
              <a:t>formats,</a:t>
            </a:r>
            <a:r>
              <a:rPr sz="1500" spc="-90" dirty="0">
                <a:solidFill>
                  <a:srgbClr val="DAD8E9"/>
                </a:solidFill>
                <a:latin typeface="Tahoma"/>
                <a:cs typeface="Tahoma"/>
              </a:rPr>
              <a:t> </a:t>
            </a:r>
            <a:r>
              <a:rPr sz="1500" spc="-25" dirty="0">
                <a:solidFill>
                  <a:srgbClr val="DAD8E9"/>
                </a:solidFill>
                <a:latin typeface="Tahoma"/>
                <a:cs typeface="Tahoma"/>
              </a:rPr>
              <a:t>and </a:t>
            </a:r>
            <a:r>
              <a:rPr sz="1500" spc="-50" dirty="0">
                <a:solidFill>
                  <a:srgbClr val="DAD8E9"/>
                </a:solidFill>
                <a:latin typeface="Tahoma"/>
                <a:cs typeface="Tahoma"/>
              </a:rPr>
              <a:t>removing</a:t>
            </a:r>
            <a:r>
              <a:rPr sz="1500" spc="-70" dirty="0">
                <a:solidFill>
                  <a:srgbClr val="DAD8E9"/>
                </a:solidFill>
                <a:latin typeface="Tahoma"/>
                <a:cs typeface="Tahoma"/>
              </a:rPr>
              <a:t> </a:t>
            </a:r>
            <a:r>
              <a:rPr sz="1500" spc="-35" dirty="0">
                <a:solidFill>
                  <a:srgbClr val="DAD8E9"/>
                </a:solidFill>
                <a:latin typeface="Tahoma"/>
                <a:cs typeface="Tahoma"/>
              </a:rPr>
              <a:t>irrelevant</a:t>
            </a:r>
            <a:r>
              <a:rPr sz="1500" spc="-65" dirty="0">
                <a:solidFill>
                  <a:srgbClr val="DAD8E9"/>
                </a:solidFill>
                <a:latin typeface="Tahoma"/>
                <a:cs typeface="Tahoma"/>
              </a:rPr>
              <a:t> </a:t>
            </a:r>
            <a:r>
              <a:rPr sz="1500" spc="-10" dirty="0">
                <a:solidFill>
                  <a:srgbClr val="DAD8E9"/>
                </a:solidFill>
                <a:latin typeface="Tahoma"/>
                <a:cs typeface="Tahoma"/>
              </a:rPr>
              <a:t>information.</a:t>
            </a:r>
            <a:endParaRPr sz="1500">
              <a:latin typeface="Tahoma"/>
              <a:cs typeface="Tahoma"/>
            </a:endParaRPr>
          </a:p>
        </p:txBody>
      </p:sp>
      <p:pic>
        <p:nvPicPr>
          <p:cNvPr id="10" name="object 10"/>
          <p:cNvPicPr/>
          <p:nvPr/>
        </p:nvPicPr>
        <p:blipFill>
          <a:blip r:embed="rId5" cstate="print"/>
          <a:stretch>
            <a:fillRect/>
          </a:stretch>
        </p:blipFill>
        <p:spPr>
          <a:xfrm>
            <a:off x="745034" y="4276725"/>
            <a:ext cx="1085848" cy="6124573"/>
          </a:xfrm>
          <a:prstGeom prst="rect">
            <a:avLst/>
          </a:prstGeom>
        </p:spPr>
      </p:pic>
      <p:sp>
        <p:nvSpPr>
          <p:cNvPr id="11" name="object 11"/>
          <p:cNvSpPr txBox="1"/>
          <p:nvPr/>
        </p:nvSpPr>
        <p:spPr>
          <a:xfrm>
            <a:off x="903485" y="4521200"/>
            <a:ext cx="121920" cy="334010"/>
          </a:xfrm>
          <a:prstGeom prst="rect">
            <a:avLst/>
          </a:prstGeom>
        </p:spPr>
        <p:txBody>
          <a:bodyPr vert="horz" wrap="square" lIns="0" tIns="15875" rIns="0" bIns="0" rtlCol="0">
            <a:spAutoFit/>
          </a:bodyPr>
          <a:lstStyle/>
          <a:p>
            <a:pPr marL="12700">
              <a:lnSpc>
                <a:spcPct val="100000"/>
              </a:lnSpc>
              <a:spcBef>
                <a:spcPts val="125"/>
              </a:spcBef>
            </a:pPr>
            <a:r>
              <a:rPr sz="2000" spc="-345" dirty="0">
                <a:solidFill>
                  <a:srgbClr val="DAD8E9"/>
                </a:solidFill>
                <a:latin typeface="Trebuchet MS"/>
                <a:cs typeface="Trebuchet MS"/>
              </a:rPr>
              <a:t>1</a:t>
            </a:r>
            <a:endParaRPr sz="2000">
              <a:latin typeface="Trebuchet MS"/>
              <a:cs typeface="Trebuchet MS"/>
            </a:endParaRPr>
          </a:p>
        </p:txBody>
      </p:sp>
      <p:sp>
        <p:nvSpPr>
          <p:cNvPr id="12" name="object 12"/>
          <p:cNvSpPr txBox="1"/>
          <p:nvPr/>
        </p:nvSpPr>
        <p:spPr>
          <a:xfrm>
            <a:off x="2012552" y="4449762"/>
            <a:ext cx="1602105" cy="282575"/>
          </a:xfrm>
          <a:prstGeom prst="rect">
            <a:avLst/>
          </a:prstGeom>
        </p:spPr>
        <p:txBody>
          <a:bodyPr vert="horz" wrap="square" lIns="0" tIns="17145" rIns="0" bIns="0" rtlCol="0">
            <a:spAutoFit/>
          </a:bodyPr>
          <a:lstStyle/>
          <a:p>
            <a:pPr marL="12700">
              <a:lnSpc>
                <a:spcPct val="100000"/>
              </a:lnSpc>
              <a:spcBef>
                <a:spcPts val="135"/>
              </a:spcBef>
            </a:pPr>
            <a:r>
              <a:rPr sz="1650" spc="60" dirty="0">
                <a:solidFill>
                  <a:srgbClr val="DAD8E9"/>
                </a:solidFill>
                <a:latin typeface="Trebuchet MS"/>
                <a:cs typeface="Trebuchet MS"/>
              </a:rPr>
              <a:t>Data</a:t>
            </a:r>
            <a:r>
              <a:rPr sz="1650" spc="114" dirty="0">
                <a:solidFill>
                  <a:srgbClr val="DAD8E9"/>
                </a:solidFill>
                <a:latin typeface="Trebuchet MS"/>
                <a:cs typeface="Trebuchet MS"/>
              </a:rPr>
              <a:t> </a:t>
            </a:r>
            <a:r>
              <a:rPr sz="1650" spc="80" dirty="0">
                <a:solidFill>
                  <a:srgbClr val="DAD8E9"/>
                </a:solidFill>
                <a:latin typeface="Trebuchet MS"/>
                <a:cs typeface="Trebuchet MS"/>
              </a:rPr>
              <a:t>Gathering</a:t>
            </a:r>
            <a:endParaRPr sz="1650">
              <a:latin typeface="Trebuchet MS"/>
              <a:cs typeface="Trebuchet MS"/>
            </a:endParaRPr>
          </a:p>
        </p:txBody>
      </p:sp>
      <p:sp>
        <p:nvSpPr>
          <p:cNvPr id="13" name="object 13"/>
          <p:cNvSpPr txBox="1"/>
          <p:nvPr/>
        </p:nvSpPr>
        <p:spPr>
          <a:xfrm>
            <a:off x="2012552" y="4769326"/>
            <a:ext cx="4245610" cy="654050"/>
          </a:xfrm>
          <a:prstGeom prst="rect">
            <a:avLst/>
          </a:prstGeom>
        </p:spPr>
        <p:txBody>
          <a:bodyPr vert="horz" wrap="square" lIns="0" tIns="12065" rIns="0" bIns="0" rtlCol="0">
            <a:spAutoFit/>
          </a:bodyPr>
          <a:lstStyle/>
          <a:p>
            <a:pPr marL="12700" marR="5080">
              <a:lnSpc>
                <a:spcPct val="137500"/>
              </a:lnSpc>
              <a:spcBef>
                <a:spcPts val="95"/>
              </a:spcBef>
            </a:pPr>
            <a:r>
              <a:rPr sz="1500" spc="-25" dirty="0">
                <a:solidFill>
                  <a:srgbClr val="DAD8E9"/>
                </a:solidFill>
                <a:latin typeface="Tahoma"/>
                <a:cs typeface="Tahoma"/>
              </a:rPr>
              <a:t>Collect</a:t>
            </a:r>
            <a:r>
              <a:rPr sz="1500" spc="-100" dirty="0">
                <a:solidFill>
                  <a:srgbClr val="DAD8E9"/>
                </a:solidFill>
                <a:latin typeface="Tahoma"/>
                <a:cs typeface="Tahoma"/>
              </a:rPr>
              <a:t> </a:t>
            </a:r>
            <a:r>
              <a:rPr sz="1500" spc="-40" dirty="0">
                <a:solidFill>
                  <a:srgbClr val="DAD8E9"/>
                </a:solidFill>
                <a:latin typeface="Tahoma"/>
                <a:cs typeface="Tahoma"/>
              </a:rPr>
              <a:t>data</a:t>
            </a:r>
            <a:r>
              <a:rPr sz="1500" spc="-100" dirty="0">
                <a:solidFill>
                  <a:srgbClr val="DAD8E9"/>
                </a:solidFill>
                <a:latin typeface="Tahoma"/>
                <a:cs typeface="Tahoma"/>
              </a:rPr>
              <a:t> </a:t>
            </a:r>
            <a:r>
              <a:rPr sz="1500" spc="-35" dirty="0">
                <a:solidFill>
                  <a:srgbClr val="DAD8E9"/>
                </a:solidFill>
                <a:latin typeface="Tahoma"/>
                <a:cs typeface="Tahoma"/>
              </a:rPr>
              <a:t>from</a:t>
            </a:r>
            <a:r>
              <a:rPr sz="1500" spc="-100" dirty="0">
                <a:solidFill>
                  <a:srgbClr val="DAD8E9"/>
                </a:solidFill>
                <a:latin typeface="Tahoma"/>
                <a:cs typeface="Tahoma"/>
              </a:rPr>
              <a:t> </a:t>
            </a:r>
            <a:r>
              <a:rPr sz="1500" spc="-50" dirty="0">
                <a:solidFill>
                  <a:srgbClr val="DAD8E9"/>
                </a:solidFill>
                <a:latin typeface="Tahoma"/>
                <a:cs typeface="Tahoma"/>
              </a:rPr>
              <a:t>various</a:t>
            </a:r>
            <a:r>
              <a:rPr sz="1500" spc="-100" dirty="0">
                <a:solidFill>
                  <a:srgbClr val="DAD8E9"/>
                </a:solidFill>
                <a:latin typeface="Tahoma"/>
                <a:cs typeface="Tahoma"/>
              </a:rPr>
              <a:t> </a:t>
            </a:r>
            <a:r>
              <a:rPr sz="1500" spc="-75" dirty="0">
                <a:solidFill>
                  <a:srgbClr val="DAD8E9"/>
                </a:solidFill>
                <a:latin typeface="Tahoma"/>
                <a:cs typeface="Tahoma"/>
              </a:rPr>
              <a:t>sources,</a:t>
            </a:r>
            <a:r>
              <a:rPr sz="1500" spc="-95" dirty="0">
                <a:solidFill>
                  <a:srgbClr val="DAD8E9"/>
                </a:solidFill>
                <a:latin typeface="Tahoma"/>
                <a:cs typeface="Tahoma"/>
              </a:rPr>
              <a:t> </a:t>
            </a:r>
            <a:r>
              <a:rPr sz="1500" spc="-55" dirty="0">
                <a:solidFill>
                  <a:srgbClr val="DAD8E9"/>
                </a:solidFill>
                <a:latin typeface="Tahoma"/>
                <a:cs typeface="Tahoma"/>
              </a:rPr>
              <a:t>such</a:t>
            </a:r>
            <a:r>
              <a:rPr sz="1500" spc="-100" dirty="0">
                <a:solidFill>
                  <a:srgbClr val="DAD8E9"/>
                </a:solidFill>
                <a:latin typeface="Tahoma"/>
                <a:cs typeface="Tahoma"/>
              </a:rPr>
              <a:t> </a:t>
            </a:r>
            <a:r>
              <a:rPr sz="1500" spc="-75" dirty="0">
                <a:solidFill>
                  <a:srgbClr val="DAD8E9"/>
                </a:solidFill>
                <a:latin typeface="Tahoma"/>
                <a:cs typeface="Tahoma"/>
              </a:rPr>
              <a:t>as</a:t>
            </a:r>
            <a:r>
              <a:rPr sz="1500" spc="-100" dirty="0">
                <a:solidFill>
                  <a:srgbClr val="DAD8E9"/>
                </a:solidFill>
                <a:latin typeface="Tahoma"/>
                <a:cs typeface="Tahoma"/>
              </a:rPr>
              <a:t> </a:t>
            </a:r>
            <a:r>
              <a:rPr sz="1500" spc="-10" dirty="0">
                <a:solidFill>
                  <a:srgbClr val="DAD8E9"/>
                </a:solidFill>
                <a:latin typeface="Tahoma"/>
                <a:cs typeface="Tahoma"/>
              </a:rPr>
              <a:t>movie </a:t>
            </a:r>
            <a:r>
              <a:rPr sz="1500" spc="-65" dirty="0">
                <a:solidFill>
                  <a:srgbClr val="DAD8E9"/>
                </a:solidFill>
                <a:latin typeface="Tahoma"/>
                <a:cs typeface="Tahoma"/>
              </a:rPr>
              <a:t>databases,</a:t>
            </a:r>
            <a:r>
              <a:rPr sz="1500" spc="-100" dirty="0">
                <a:solidFill>
                  <a:srgbClr val="DAD8E9"/>
                </a:solidFill>
                <a:latin typeface="Tahoma"/>
                <a:cs typeface="Tahoma"/>
              </a:rPr>
              <a:t> </a:t>
            </a:r>
            <a:r>
              <a:rPr sz="1500" spc="-35" dirty="0">
                <a:solidFill>
                  <a:srgbClr val="DAD8E9"/>
                </a:solidFill>
                <a:latin typeface="Tahoma"/>
                <a:cs typeface="Tahoma"/>
              </a:rPr>
              <a:t>online</a:t>
            </a:r>
            <a:r>
              <a:rPr sz="1500" spc="-100" dirty="0">
                <a:solidFill>
                  <a:srgbClr val="DAD8E9"/>
                </a:solidFill>
                <a:latin typeface="Tahoma"/>
                <a:cs typeface="Tahoma"/>
              </a:rPr>
              <a:t> </a:t>
            </a:r>
            <a:r>
              <a:rPr sz="1500" spc="-75" dirty="0">
                <a:solidFill>
                  <a:srgbClr val="DAD8E9"/>
                </a:solidFill>
                <a:latin typeface="Tahoma"/>
                <a:cs typeface="Tahoma"/>
              </a:rPr>
              <a:t>reviews,</a:t>
            </a:r>
            <a:r>
              <a:rPr sz="1500" spc="-100" dirty="0">
                <a:solidFill>
                  <a:srgbClr val="DAD8E9"/>
                </a:solidFill>
                <a:latin typeface="Tahoma"/>
                <a:cs typeface="Tahoma"/>
              </a:rPr>
              <a:t> </a:t>
            </a:r>
            <a:r>
              <a:rPr sz="1500" spc="-55" dirty="0">
                <a:solidFill>
                  <a:srgbClr val="DAD8E9"/>
                </a:solidFill>
                <a:latin typeface="Tahoma"/>
                <a:cs typeface="Tahoma"/>
              </a:rPr>
              <a:t>and</a:t>
            </a:r>
            <a:r>
              <a:rPr sz="1500" spc="-95" dirty="0">
                <a:solidFill>
                  <a:srgbClr val="DAD8E9"/>
                </a:solidFill>
                <a:latin typeface="Tahoma"/>
                <a:cs typeface="Tahoma"/>
              </a:rPr>
              <a:t> </a:t>
            </a:r>
            <a:r>
              <a:rPr sz="1500" spc="-40" dirty="0">
                <a:solidFill>
                  <a:srgbClr val="DAD8E9"/>
                </a:solidFill>
                <a:latin typeface="Tahoma"/>
                <a:cs typeface="Tahoma"/>
              </a:rPr>
              <a:t>social</a:t>
            </a:r>
            <a:r>
              <a:rPr sz="1500" spc="-100" dirty="0">
                <a:solidFill>
                  <a:srgbClr val="DAD8E9"/>
                </a:solidFill>
                <a:latin typeface="Tahoma"/>
                <a:cs typeface="Tahoma"/>
              </a:rPr>
              <a:t> </a:t>
            </a:r>
            <a:r>
              <a:rPr sz="1500" spc="-40" dirty="0">
                <a:solidFill>
                  <a:srgbClr val="DAD8E9"/>
                </a:solidFill>
                <a:latin typeface="Tahoma"/>
                <a:cs typeface="Tahoma"/>
              </a:rPr>
              <a:t>media</a:t>
            </a:r>
            <a:r>
              <a:rPr sz="1500" spc="-100" dirty="0">
                <a:solidFill>
                  <a:srgbClr val="DAD8E9"/>
                </a:solidFill>
                <a:latin typeface="Tahoma"/>
                <a:cs typeface="Tahoma"/>
              </a:rPr>
              <a:t> </a:t>
            </a:r>
            <a:r>
              <a:rPr sz="1500" spc="-30" dirty="0">
                <a:solidFill>
                  <a:srgbClr val="DAD8E9"/>
                </a:solidFill>
                <a:latin typeface="Tahoma"/>
                <a:cs typeface="Tahoma"/>
              </a:rPr>
              <a:t>platforms.</a:t>
            </a:r>
            <a:endParaRPr sz="1500">
              <a:latin typeface="Tahoma"/>
              <a:cs typeface="Tahoma"/>
            </a:endParaRPr>
          </a:p>
        </p:txBody>
      </p:sp>
      <p:sp>
        <p:nvSpPr>
          <p:cNvPr id="14" name="object 14"/>
          <p:cNvSpPr txBox="1"/>
          <p:nvPr/>
        </p:nvSpPr>
        <p:spPr>
          <a:xfrm>
            <a:off x="876399" y="6102350"/>
            <a:ext cx="175895" cy="334010"/>
          </a:xfrm>
          <a:prstGeom prst="rect">
            <a:avLst/>
          </a:prstGeom>
        </p:spPr>
        <p:txBody>
          <a:bodyPr vert="horz" wrap="square" lIns="0" tIns="15875" rIns="0" bIns="0" rtlCol="0">
            <a:spAutoFit/>
          </a:bodyPr>
          <a:lstStyle/>
          <a:p>
            <a:pPr marL="12700">
              <a:lnSpc>
                <a:spcPct val="100000"/>
              </a:lnSpc>
              <a:spcBef>
                <a:spcPts val="125"/>
              </a:spcBef>
            </a:pPr>
            <a:r>
              <a:rPr sz="2000" spc="75" dirty="0">
                <a:solidFill>
                  <a:srgbClr val="DAD8E9"/>
                </a:solidFill>
                <a:latin typeface="Trebuchet MS"/>
                <a:cs typeface="Trebuchet MS"/>
              </a:rPr>
              <a:t>2</a:t>
            </a:r>
            <a:endParaRPr sz="2000">
              <a:latin typeface="Trebuchet MS"/>
              <a:cs typeface="Trebuchet MS"/>
            </a:endParaRPr>
          </a:p>
        </p:txBody>
      </p:sp>
      <p:sp>
        <p:nvSpPr>
          <p:cNvPr id="15" name="object 15"/>
          <p:cNvSpPr txBox="1"/>
          <p:nvPr/>
        </p:nvSpPr>
        <p:spPr>
          <a:xfrm>
            <a:off x="2012552" y="6030912"/>
            <a:ext cx="4309110" cy="964565"/>
          </a:xfrm>
          <a:prstGeom prst="rect">
            <a:avLst/>
          </a:prstGeom>
        </p:spPr>
        <p:txBody>
          <a:bodyPr vert="horz" wrap="square" lIns="0" tIns="17145" rIns="0" bIns="0" rtlCol="0">
            <a:spAutoFit/>
          </a:bodyPr>
          <a:lstStyle/>
          <a:p>
            <a:pPr marL="12700">
              <a:lnSpc>
                <a:spcPct val="100000"/>
              </a:lnSpc>
              <a:spcBef>
                <a:spcPts val="135"/>
              </a:spcBef>
            </a:pPr>
            <a:r>
              <a:rPr sz="1650" spc="60" dirty="0">
                <a:solidFill>
                  <a:srgbClr val="DAD8E9"/>
                </a:solidFill>
                <a:latin typeface="Trebuchet MS"/>
                <a:cs typeface="Trebuchet MS"/>
              </a:rPr>
              <a:t>Data</a:t>
            </a:r>
            <a:r>
              <a:rPr sz="1650" spc="114" dirty="0">
                <a:solidFill>
                  <a:srgbClr val="DAD8E9"/>
                </a:solidFill>
                <a:latin typeface="Trebuchet MS"/>
                <a:cs typeface="Trebuchet MS"/>
              </a:rPr>
              <a:t> </a:t>
            </a:r>
            <a:r>
              <a:rPr sz="1650" spc="100" dirty="0">
                <a:solidFill>
                  <a:srgbClr val="DAD8E9"/>
                </a:solidFill>
                <a:latin typeface="Trebuchet MS"/>
                <a:cs typeface="Trebuchet MS"/>
              </a:rPr>
              <a:t>Cleaning</a:t>
            </a:r>
            <a:endParaRPr sz="1650">
              <a:latin typeface="Trebuchet MS"/>
              <a:cs typeface="Trebuchet MS"/>
            </a:endParaRPr>
          </a:p>
          <a:p>
            <a:pPr marL="12700" marR="5080">
              <a:lnSpc>
                <a:spcPct val="133300"/>
              </a:lnSpc>
              <a:spcBef>
                <a:spcPts val="570"/>
              </a:spcBef>
            </a:pPr>
            <a:r>
              <a:rPr sz="1500" spc="-75" dirty="0">
                <a:solidFill>
                  <a:srgbClr val="DAD8E9"/>
                </a:solidFill>
                <a:latin typeface="Tahoma"/>
                <a:cs typeface="Tahoma"/>
              </a:rPr>
              <a:t>Remove</a:t>
            </a:r>
            <a:r>
              <a:rPr sz="1500" spc="-100" dirty="0">
                <a:solidFill>
                  <a:srgbClr val="DAD8E9"/>
                </a:solidFill>
                <a:latin typeface="Tahoma"/>
                <a:cs typeface="Tahoma"/>
              </a:rPr>
              <a:t> </a:t>
            </a:r>
            <a:r>
              <a:rPr sz="1500" spc="-50" dirty="0">
                <a:solidFill>
                  <a:srgbClr val="DAD8E9"/>
                </a:solidFill>
                <a:latin typeface="Tahoma"/>
                <a:cs typeface="Tahoma"/>
              </a:rPr>
              <a:t>duplicates,</a:t>
            </a:r>
            <a:r>
              <a:rPr sz="1500" spc="-95" dirty="0">
                <a:solidFill>
                  <a:srgbClr val="DAD8E9"/>
                </a:solidFill>
                <a:latin typeface="Tahoma"/>
                <a:cs typeface="Tahoma"/>
              </a:rPr>
              <a:t> </a:t>
            </a:r>
            <a:r>
              <a:rPr sz="1500" spc="-50" dirty="0">
                <a:solidFill>
                  <a:srgbClr val="DAD8E9"/>
                </a:solidFill>
                <a:latin typeface="Tahoma"/>
                <a:cs typeface="Tahoma"/>
              </a:rPr>
              <a:t>handle</a:t>
            </a:r>
            <a:r>
              <a:rPr sz="1500" spc="-95" dirty="0">
                <a:solidFill>
                  <a:srgbClr val="DAD8E9"/>
                </a:solidFill>
                <a:latin typeface="Tahoma"/>
                <a:cs typeface="Tahoma"/>
              </a:rPr>
              <a:t> </a:t>
            </a:r>
            <a:r>
              <a:rPr sz="1500" spc="-40" dirty="0">
                <a:solidFill>
                  <a:srgbClr val="DAD8E9"/>
                </a:solidFill>
                <a:latin typeface="Tahoma"/>
                <a:cs typeface="Tahoma"/>
              </a:rPr>
              <a:t>missing</a:t>
            </a:r>
            <a:r>
              <a:rPr sz="1500" spc="-95" dirty="0">
                <a:solidFill>
                  <a:srgbClr val="DAD8E9"/>
                </a:solidFill>
                <a:latin typeface="Tahoma"/>
                <a:cs typeface="Tahoma"/>
              </a:rPr>
              <a:t> </a:t>
            </a:r>
            <a:r>
              <a:rPr sz="1500" spc="-75" dirty="0">
                <a:solidFill>
                  <a:srgbClr val="DAD8E9"/>
                </a:solidFill>
                <a:latin typeface="Tahoma"/>
                <a:cs typeface="Tahoma"/>
              </a:rPr>
              <a:t>values,</a:t>
            </a:r>
            <a:r>
              <a:rPr sz="1500" spc="-95" dirty="0">
                <a:solidFill>
                  <a:srgbClr val="DAD8E9"/>
                </a:solidFill>
                <a:latin typeface="Tahoma"/>
                <a:cs typeface="Tahoma"/>
              </a:rPr>
              <a:t> </a:t>
            </a:r>
            <a:r>
              <a:rPr sz="1500" spc="-55" dirty="0">
                <a:solidFill>
                  <a:srgbClr val="DAD8E9"/>
                </a:solidFill>
                <a:latin typeface="Tahoma"/>
                <a:cs typeface="Tahoma"/>
              </a:rPr>
              <a:t>and</a:t>
            </a:r>
            <a:r>
              <a:rPr sz="1500" spc="-100" dirty="0">
                <a:solidFill>
                  <a:srgbClr val="DAD8E9"/>
                </a:solidFill>
                <a:latin typeface="Tahoma"/>
                <a:cs typeface="Tahoma"/>
              </a:rPr>
              <a:t> </a:t>
            </a:r>
            <a:r>
              <a:rPr sz="1500" spc="-40" dirty="0">
                <a:solidFill>
                  <a:srgbClr val="DAD8E9"/>
                </a:solidFill>
                <a:latin typeface="Tahoma"/>
                <a:cs typeface="Tahoma"/>
              </a:rPr>
              <a:t>address inconsistencies</a:t>
            </a:r>
            <a:r>
              <a:rPr sz="1500" spc="-90" dirty="0">
                <a:solidFill>
                  <a:srgbClr val="DAD8E9"/>
                </a:solidFill>
                <a:latin typeface="Tahoma"/>
                <a:cs typeface="Tahoma"/>
              </a:rPr>
              <a:t> </a:t>
            </a:r>
            <a:r>
              <a:rPr sz="1500" spc="-25" dirty="0">
                <a:solidFill>
                  <a:srgbClr val="DAD8E9"/>
                </a:solidFill>
                <a:latin typeface="Tahoma"/>
                <a:cs typeface="Tahoma"/>
              </a:rPr>
              <a:t>in</a:t>
            </a:r>
            <a:r>
              <a:rPr sz="1500" spc="-85" dirty="0">
                <a:solidFill>
                  <a:srgbClr val="DAD8E9"/>
                </a:solidFill>
                <a:latin typeface="Tahoma"/>
                <a:cs typeface="Tahoma"/>
              </a:rPr>
              <a:t> </a:t>
            </a:r>
            <a:r>
              <a:rPr sz="1500" spc="-40" dirty="0">
                <a:solidFill>
                  <a:srgbClr val="DAD8E9"/>
                </a:solidFill>
                <a:latin typeface="Tahoma"/>
                <a:cs typeface="Tahoma"/>
              </a:rPr>
              <a:t>data</a:t>
            </a:r>
            <a:r>
              <a:rPr sz="1500" spc="-85" dirty="0">
                <a:solidFill>
                  <a:srgbClr val="DAD8E9"/>
                </a:solidFill>
                <a:latin typeface="Tahoma"/>
                <a:cs typeface="Tahoma"/>
              </a:rPr>
              <a:t> </a:t>
            </a:r>
            <a:r>
              <a:rPr sz="1500" spc="-10" dirty="0">
                <a:solidFill>
                  <a:srgbClr val="DAD8E9"/>
                </a:solidFill>
                <a:latin typeface="Tahoma"/>
                <a:cs typeface="Tahoma"/>
              </a:rPr>
              <a:t>formatting.</a:t>
            </a:r>
            <a:endParaRPr sz="1500">
              <a:latin typeface="Tahoma"/>
              <a:cs typeface="Tahoma"/>
            </a:endParaRPr>
          </a:p>
        </p:txBody>
      </p:sp>
      <p:sp>
        <p:nvSpPr>
          <p:cNvPr id="16" name="object 16"/>
          <p:cNvSpPr txBox="1"/>
          <p:nvPr/>
        </p:nvSpPr>
        <p:spPr>
          <a:xfrm>
            <a:off x="876994" y="7673975"/>
            <a:ext cx="174625" cy="334010"/>
          </a:xfrm>
          <a:prstGeom prst="rect">
            <a:avLst/>
          </a:prstGeom>
        </p:spPr>
        <p:txBody>
          <a:bodyPr vert="horz" wrap="square" lIns="0" tIns="15875" rIns="0" bIns="0" rtlCol="0">
            <a:spAutoFit/>
          </a:bodyPr>
          <a:lstStyle/>
          <a:p>
            <a:pPr marL="12700">
              <a:lnSpc>
                <a:spcPct val="100000"/>
              </a:lnSpc>
              <a:spcBef>
                <a:spcPts val="125"/>
              </a:spcBef>
            </a:pPr>
            <a:r>
              <a:rPr sz="2000" spc="65" dirty="0">
                <a:solidFill>
                  <a:srgbClr val="DAD8E9"/>
                </a:solidFill>
                <a:latin typeface="Trebuchet MS"/>
                <a:cs typeface="Trebuchet MS"/>
              </a:rPr>
              <a:t>3</a:t>
            </a:r>
            <a:endParaRPr sz="2000">
              <a:latin typeface="Trebuchet MS"/>
              <a:cs typeface="Trebuchet MS"/>
            </a:endParaRPr>
          </a:p>
        </p:txBody>
      </p:sp>
      <p:sp>
        <p:nvSpPr>
          <p:cNvPr id="17" name="object 17"/>
          <p:cNvSpPr txBox="1"/>
          <p:nvPr/>
        </p:nvSpPr>
        <p:spPr>
          <a:xfrm>
            <a:off x="2012553" y="7612062"/>
            <a:ext cx="2138045" cy="282575"/>
          </a:xfrm>
          <a:prstGeom prst="rect">
            <a:avLst/>
          </a:prstGeom>
        </p:spPr>
        <p:txBody>
          <a:bodyPr vert="horz" wrap="square" lIns="0" tIns="17145" rIns="0" bIns="0" rtlCol="0">
            <a:spAutoFit/>
          </a:bodyPr>
          <a:lstStyle/>
          <a:p>
            <a:pPr marL="12700">
              <a:lnSpc>
                <a:spcPct val="100000"/>
              </a:lnSpc>
              <a:spcBef>
                <a:spcPts val="135"/>
              </a:spcBef>
            </a:pPr>
            <a:r>
              <a:rPr sz="1650" spc="50" dirty="0">
                <a:solidFill>
                  <a:srgbClr val="DAD8E9"/>
                </a:solidFill>
                <a:latin typeface="Trebuchet MS"/>
                <a:cs typeface="Trebuchet MS"/>
              </a:rPr>
              <a:t>Feature</a:t>
            </a:r>
            <a:r>
              <a:rPr sz="1650" spc="120" dirty="0">
                <a:solidFill>
                  <a:srgbClr val="DAD8E9"/>
                </a:solidFill>
                <a:latin typeface="Trebuchet MS"/>
                <a:cs typeface="Trebuchet MS"/>
              </a:rPr>
              <a:t> </a:t>
            </a:r>
            <a:r>
              <a:rPr sz="1650" spc="95" dirty="0">
                <a:solidFill>
                  <a:srgbClr val="DAD8E9"/>
                </a:solidFill>
                <a:latin typeface="Trebuchet MS"/>
                <a:cs typeface="Trebuchet MS"/>
              </a:rPr>
              <a:t>Engineering</a:t>
            </a:r>
            <a:endParaRPr sz="1650">
              <a:latin typeface="Trebuchet MS"/>
              <a:cs typeface="Trebuchet MS"/>
            </a:endParaRPr>
          </a:p>
        </p:txBody>
      </p:sp>
      <p:sp>
        <p:nvSpPr>
          <p:cNvPr id="18" name="object 18"/>
          <p:cNvSpPr txBox="1"/>
          <p:nvPr/>
        </p:nvSpPr>
        <p:spPr>
          <a:xfrm>
            <a:off x="2012553" y="7941150"/>
            <a:ext cx="4257675" cy="635000"/>
          </a:xfrm>
          <a:prstGeom prst="rect">
            <a:avLst/>
          </a:prstGeom>
        </p:spPr>
        <p:txBody>
          <a:bodyPr vert="horz" wrap="square" lIns="0" tIns="12065" rIns="0" bIns="0" rtlCol="0">
            <a:spAutoFit/>
          </a:bodyPr>
          <a:lstStyle/>
          <a:p>
            <a:pPr marL="12700" marR="5080">
              <a:lnSpc>
                <a:spcPct val="133300"/>
              </a:lnSpc>
              <a:spcBef>
                <a:spcPts val="95"/>
              </a:spcBef>
            </a:pPr>
            <a:r>
              <a:rPr sz="1500" spc="-55" dirty="0">
                <a:solidFill>
                  <a:srgbClr val="DAD8E9"/>
                </a:solidFill>
                <a:latin typeface="Tahoma"/>
                <a:cs typeface="Tahoma"/>
              </a:rPr>
              <a:t>Transform</a:t>
            </a:r>
            <a:r>
              <a:rPr sz="1500" spc="-95" dirty="0">
                <a:solidFill>
                  <a:srgbClr val="DAD8E9"/>
                </a:solidFill>
                <a:latin typeface="Tahoma"/>
                <a:cs typeface="Tahoma"/>
              </a:rPr>
              <a:t> </a:t>
            </a:r>
            <a:r>
              <a:rPr sz="1500" spc="-65" dirty="0">
                <a:solidFill>
                  <a:srgbClr val="DAD8E9"/>
                </a:solidFill>
                <a:latin typeface="Tahoma"/>
                <a:cs typeface="Tahoma"/>
              </a:rPr>
              <a:t>raw</a:t>
            </a:r>
            <a:r>
              <a:rPr sz="1500" spc="-95" dirty="0">
                <a:solidFill>
                  <a:srgbClr val="DAD8E9"/>
                </a:solidFill>
                <a:latin typeface="Tahoma"/>
                <a:cs typeface="Tahoma"/>
              </a:rPr>
              <a:t> </a:t>
            </a:r>
            <a:r>
              <a:rPr sz="1500" spc="-40" dirty="0">
                <a:solidFill>
                  <a:srgbClr val="DAD8E9"/>
                </a:solidFill>
                <a:latin typeface="Tahoma"/>
                <a:cs typeface="Tahoma"/>
              </a:rPr>
              <a:t>data</a:t>
            </a:r>
            <a:r>
              <a:rPr sz="1500" spc="-95" dirty="0">
                <a:solidFill>
                  <a:srgbClr val="DAD8E9"/>
                </a:solidFill>
                <a:latin typeface="Tahoma"/>
                <a:cs typeface="Tahoma"/>
              </a:rPr>
              <a:t> </a:t>
            </a:r>
            <a:r>
              <a:rPr sz="1500" spc="-10" dirty="0">
                <a:solidFill>
                  <a:srgbClr val="DAD8E9"/>
                </a:solidFill>
                <a:latin typeface="Tahoma"/>
                <a:cs typeface="Tahoma"/>
              </a:rPr>
              <a:t>into</a:t>
            </a:r>
            <a:r>
              <a:rPr sz="1500" spc="-90" dirty="0">
                <a:solidFill>
                  <a:srgbClr val="DAD8E9"/>
                </a:solidFill>
                <a:latin typeface="Tahoma"/>
                <a:cs typeface="Tahoma"/>
              </a:rPr>
              <a:t> </a:t>
            </a:r>
            <a:r>
              <a:rPr sz="1500" spc="-40" dirty="0">
                <a:solidFill>
                  <a:srgbClr val="DAD8E9"/>
                </a:solidFill>
                <a:latin typeface="Tahoma"/>
                <a:cs typeface="Tahoma"/>
              </a:rPr>
              <a:t>meaningful</a:t>
            </a:r>
            <a:r>
              <a:rPr sz="1500" spc="-95" dirty="0">
                <a:solidFill>
                  <a:srgbClr val="DAD8E9"/>
                </a:solidFill>
                <a:latin typeface="Tahoma"/>
                <a:cs typeface="Tahoma"/>
              </a:rPr>
              <a:t> </a:t>
            </a:r>
            <a:r>
              <a:rPr sz="1500" spc="-40" dirty="0">
                <a:solidFill>
                  <a:srgbClr val="DAD8E9"/>
                </a:solidFill>
                <a:latin typeface="Tahoma"/>
                <a:cs typeface="Tahoma"/>
              </a:rPr>
              <a:t>features</a:t>
            </a:r>
            <a:r>
              <a:rPr sz="1500" spc="-95" dirty="0">
                <a:solidFill>
                  <a:srgbClr val="DAD8E9"/>
                </a:solidFill>
                <a:latin typeface="Tahoma"/>
                <a:cs typeface="Tahoma"/>
              </a:rPr>
              <a:t> </a:t>
            </a:r>
            <a:r>
              <a:rPr sz="1500" spc="-10" dirty="0">
                <a:solidFill>
                  <a:srgbClr val="DAD8E9"/>
                </a:solidFill>
                <a:latin typeface="Tahoma"/>
                <a:cs typeface="Tahoma"/>
              </a:rPr>
              <a:t>that</a:t>
            </a:r>
            <a:r>
              <a:rPr sz="1500" spc="-95" dirty="0">
                <a:solidFill>
                  <a:srgbClr val="DAD8E9"/>
                </a:solidFill>
                <a:latin typeface="Tahoma"/>
                <a:cs typeface="Tahoma"/>
              </a:rPr>
              <a:t> </a:t>
            </a:r>
            <a:r>
              <a:rPr sz="1500" spc="-25" dirty="0">
                <a:solidFill>
                  <a:srgbClr val="DAD8E9"/>
                </a:solidFill>
                <a:latin typeface="Tahoma"/>
                <a:cs typeface="Tahoma"/>
              </a:rPr>
              <a:t>can </a:t>
            </a:r>
            <a:r>
              <a:rPr sz="1500" spc="-50" dirty="0">
                <a:solidFill>
                  <a:srgbClr val="DAD8E9"/>
                </a:solidFill>
                <a:latin typeface="Tahoma"/>
                <a:cs typeface="Tahoma"/>
              </a:rPr>
              <a:t>be</a:t>
            </a:r>
            <a:r>
              <a:rPr sz="1500" spc="-125" dirty="0">
                <a:solidFill>
                  <a:srgbClr val="DAD8E9"/>
                </a:solidFill>
                <a:latin typeface="Tahoma"/>
                <a:cs typeface="Tahoma"/>
              </a:rPr>
              <a:t> </a:t>
            </a:r>
            <a:r>
              <a:rPr sz="1500" spc="-60" dirty="0">
                <a:solidFill>
                  <a:srgbClr val="DAD8E9"/>
                </a:solidFill>
                <a:latin typeface="Tahoma"/>
                <a:cs typeface="Tahoma"/>
              </a:rPr>
              <a:t>used</a:t>
            </a:r>
            <a:r>
              <a:rPr sz="1500" spc="-120" dirty="0">
                <a:solidFill>
                  <a:srgbClr val="DAD8E9"/>
                </a:solidFill>
                <a:latin typeface="Tahoma"/>
                <a:cs typeface="Tahoma"/>
              </a:rPr>
              <a:t> </a:t>
            </a:r>
            <a:r>
              <a:rPr sz="1500" spc="-10" dirty="0">
                <a:solidFill>
                  <a:srgbClr val="DAD8E9"/>
                </a:solidFill>
                <a:latin typeface="Tahoma"/>
                <a:cs typeface="Tahoma"/>
              </a:rPr>
              <a:t>for</a:t>
            </a:r>
            <a:r>
              <a:rPr sz="1500" spc="-120" dirty="0">
                <a:solidFill>
                  <a:srgbClr val="DAD8E9"/>
                </a:solidFill>
                <a:latin typeface="Tahoma"/>
                <a:cs typeface="Tahoma"/>
              </a:rPr>
              <a:t> </a:t>
            </a:r>
            <a:r>
              <a:rPr sz="1500" spc="-10" dirty="0">
                <a:solidFill>
                  <a:srgbClr val="DAD8E9"/>
                </a:solidFill>
                <a:latin typeface="Tahoma"/>
                <a:cs typeface="Tahoma"/>
              </a:rPr>
              <a:t>prediction.</a:t>
            </a:r>
            <a:endParaRPr sz="1500">
              <a:latin typeface="Tahoma"/>
              <a:cs typeface="Tahoma"/>
            </a:endParaRPr>
          </a:p>
        </p:txBody>
      </p:sp>
      <p:sp>
        <p:nvSpPr>
          <p:cNvPr id="19" name="object 19"/>
          <p:cNvSpPr txBox="1"/>
          <p:nvPr/>
        </p:nvSpPr>
        <p:spPr>
          <a:xfrm>
            <a:off x="873273" y="9255125"/>
            <a:ext cx="182245" cy="334010"/>
          </a:xfrm>
          <a:prstGeom prst="rect">
            <a:avLst/>
          </a:prstGeom>
        </p:spPr>
        <p:txBody>
          <a:bodyPr vert="horz" wrap="square" lIns="0" tIns="15875" rIns="0" bIns="0" rtlCol="0">
            <a:spAutoFit/>
          </a:bodyPr>
          <a:lstStyle/>
          <a:p>
            <a:pPr marL="12700">
              <a:lnSpc>
                <a:spcPct val="100000"/>
              </a:lnSpc>
              <a:spcBef>
                <a:spcPts val="125"/>
              </a:spcBef>
            </a:pPr>
            <a:r>
              <a:rPr sz="2000" spc="125" dirty="0">
                <a:solidFill>
                  <a:srgbClr val="DAD8E9"/>
                </a:solidFill>
                <a:latin typeface="Trebuchet MS"/>
                <a:cs typeface="Trebuchet MS"/>
              </a:rPr>
              <a:t>4</a:t>
            </a:r>
            <a:endParaRPr sz="2000">
              <a:latin typeface="Trebuchet MS"/>
              <a:cs typeface="Trebuchet MS"/>
            </a:endParaRPr>
          </a:p>
        </p:txBody>
      </p:sp>
      <p:sp>
        <p:nvSpPr>
          <p:cNvPr id="20" name="object 20"/>
          <p:cNvSpPr txBox="1"/>
          <p:nvPr/>
        </p:nvSpPr>
        <p:spPr>
          <a:xfrm>
            <a:off x="2012552" y="9183687"/>
            <a:ext cx="2124075" cy="282575"/>
          </a:xfrm>
          <a:prstGeom prst="rect">
            <a:avLst/>
          </a:prstGeom>
        </p:spPr>
        <p:txBody>
          <a:bodyPr vert="horz" wrap="square" lIns="0" tIns="17145" rIns="0" bIns="0" rtlCol="0">
            <a:spAutoFit/>
          </a:bodyPr>
          <a:lstStyle/>
          <a:p>
            <a:pPr marL="12700">
              <a:lnSpc>
                <a:spcPct val="100000"/>
              </a:lnSpc>
              <a:spcBef>
                <a:spcPts val="135"/>
              </a:spcBef>
            </a:pPr>
            <a:r>
              <a:rPr sz="1650" spc="60" dirty="0">
                <a:solidFill>
                  <a:srgbClr val="DAD8E9"/>
                </a:solidFill>
                <a:latin typeface="Trebuchet MS"/>
                <a:cs typeface="Trebuchet MS"/>
              </a:rPr>
              <a:t>Data</a:t>
            </a:r>
            <a:r>
              <a:rPr sz="1650" spc="114" dirty="0">
                <a:solidFill>
                  <a:srgbClr val="DAD8E9"/>
                </a:solidFill>
                <a:latin typeface="Trebuchet MS"/>
                <a:cs typeface="Trebuchet MS"/>
              </a:rPr>
              <a:t> </a:t>
            </a:r>
            <a:r>
              <a:rPr sz="1650" spc="30" dirty="0">
                <a:solidFill>
                  <a:srgbClr val="DAD8E9"/>
                </a:solidFill>
                <a:latin typeface="Trebuchet MS"/>
                <a:cs typeface="Trebuchet MS"/>
              </a:rPr>
              <a:t>Tran</a:t>
            </a:r>
            <a:r>
              <a:rPr sz="1650" cap="small" spc="30" dirty="0">
                <a:solidFill>
                  <a:srgbClr val="DAD8E9"/>
                </a:solidFill>
                <a:latin typeface="Trebuchet MS"/>
                <a:cs typeface="Trebuchet MS"/>
              </a:rPr>
              <a:t>s</a:t>
            </a:r>
            <a:r>
              <a:rPr sz="1650" spc="30" dirty="0">
                <a:solidFill>
                  <a:srgbClr val="DAD8E9"/>
                </a:solidFill>
                <a:latin typeface="Trebuchet MS"/>
                <a:cs typeface="Trebuchet MS"/>
              </a:rPr>
              <a:t>formation</a:t>
            </a:r>
            <a:endParaRPr sz="1650">
              <a:latin typeface="Trebuchet MS"/>
              <a:cs typeface="Trebuchet MS"/>
            </a:endParaRPr>
          </a:p>
        </p:txBody>
      </p:sp>
      <p:sp>
        <p:nvSpPr>
          <p:cNvPr id="21" name="object 21"/>
          <p:cNvSpPr txBox="1"/>
          <p:nvPr/>
        </p:nvSpPr>
        <p:spPr>
          <a:xfrm>
            <a:off x="2012552" y="9522301"/>
            <a:ext cx="4411345" cy="635000"/>
          </a:xfrm>
          <a:prstGeom prst="rect">
            <a:avLst/>
          </a:prstGeom>
        </p:spPr>
        <p:txBody>
          <a:bodyPr vert="horz" wrap="square" lIns="0" tIns="12065" rIns="0" bIns="0" rtlCol="0">
            <a:spAutoFit/>
          </a:bodyPr>
          <a:lstStyle/>
          <a:p>
            <a:pPr marL="12700" marR="5080">
              <a:lnSpc>
                <a:spcPct val="133300"/>
              </a:lnSpc>
              <a:spcBef>
                <a:spcPts val="95"/>
              </a:spcBef>
            </a:pPr>
            <a:r>
              <a:rPr sz="1500" spc="-40" dirty="0">
                <a:solidFill>
                  <a:srgbClr val="DAD8E9"/>
                </a:solidFill>
                <a:latin typeface="Tahoma"/>
                <a:cs typeface="Tahoma"/>
              </a:rPr>
              <a:t>Convert</a:t>
            </a:r>
            <a:r>
              <a:rPr sz="1500" spc="-105" dirty="0">
                <a:solidFill>
                  <a:srgbClr val="DAD8E9"/>
                </a:solidFill>
                <a:latin typeface="Tahoma"/>
                <a:cs typeface="Tahoma"/>
              </a:rPr>
              <a:t> </a:t>
            </a:r>
            <a:r>
              <a:rPr sz="1500" spc="-25" dirty="0">
                <a:solidFill>
                  <a:srgbClr val="DAD8E9"/>
                </a:solidFill>
                <a:latin typeface="Tahoma"/>
                <a:cs typeface="Tahoma"/>
              </a:rPr>
              <a:t>text</a:t>
            </a:r>
            <a:r>
              <a:rPr sz="1500" spc="-100" dirty="0">
                <a:solidFill>
                  <a:srgbClr val="DAD8E9"/>
                </a:solidFill>
                <a:latin typeface="Tahoma"/>
                <a:cs typeface="Tahoma"/>
              </a:rPr>
              <a:t> </a:t>
            </a:r>
            <a:r>
              <a:rPr sz="1500" spc="-40" dirty="0">
                <a:solidFill>
                  <a:srgbClr val="DAD8E9"/>
                </a:solidFill>
                <a:latin typeface="Tahoma"/>
                <a:cs typeface="Tahoma"/>
              </a:rPr>
              <a:t>data</a:t>
            </a:r>
            <a:r>
              <a:rPr sz="1500" spc="-100" dirty="0">
                <a:solidFill>
                  <a:srgbClr val="DAD8E9"/>
                </a:solidFill>
                <a:latin typeface="Tahoma"/>
                <a:cs typeface="Tahoma"/>
              </a:rPr>
              <a:t> </a:t>
            </a:r>
            <a:r>
              <a:rPr sz="1500" spc="-10" dirty="0">
                <a:solidFill>
                  <a:srgbClr val="DAD8E9"/>
                </a:solidFill>
                <a:latin typeface="Tahoma"/>
                <a:cs typeface="Tahoma"/>
              </a:rPr>
              <a:t>into</a:t>
            </a:r>
            <a:r>
              <a:rPr sz="1500" spc="-100" dirty="0">
                <a:solidFill>
                  <a:srgbClr val="DAD8E9"/>
                </a:solidFill>
                <a:latin typeface="Tahoma"/>
                <a:cs typeface="Tahoma"/>
              </a:rPr>
              <a:t> </a:t>
            </a:r>
            <a:r>
              <a:rPr sz="1500" spc="-40" dirty="0">
                <a:solidFill>
                  <a:srgbClr val="DAD8E9"/>
                </a:solidFill>
                <a:latin typeface="Tahoma"/>
                <a:cs typeface="Tahoma"/>
              </a:rPr>
              <a:t>numerical</a:t>
            </a:r>
            <a:r>
              <a:rPr sz="1500" spc="-100" dirty="0">
                <a:solidFill>
                  <a:srgbClr val="DAD8E9"/>
                </a:solidFill>
                <a:latin typeface="Tahoma"/>
                <a:cs typeface="Tahoma"/>
              </a:rPr>
              <a:t> </a:t>
            </a:r>
            <a:r>
              <a:rPr sz="1500" spc="-30" dirty="0">
                <a:solidFill>
                  <a:srgbClr val="DAD8E9"/>
                </a:solidFill>
                <a:latin typeface="Tahoma"/>
                <a:cs typeface="Tahoma"/>
              </a:rPr>
              <a:t>formats</a:t>
            </a:r>
            <a:r>
              <a:rPr sz="1500" spc="-100" dirty="0">
                <a:solidFill>
                  <a:srgbClr val="DAD8E9"/>
                </a:solidFill>
                <a:latin typeface="Tahoma"/>
                <a:cs typeface="Tahoma"/>
              </a:rPr>
              <a:t> </a:t>
            </a:r>
            <a:r>
              <a:rPr sz="1500" spc="-55" dirty="0">
                <a:solidFill>
                  <a:srgbClr val="DAD8E9"/>
                </a:solidFill>
                <a:latin typeface="Tahoma"/>
                <a:cs typeface="Tahoma"/>
              </a:rPr>
              <a:t>and</a:t>
            </a:r>
            <a:r>
              <a:rPr sz="1500" spc="-100" dirty="0">
                <a:solidFill>
                  <a:srgbClr val="DAD8E9"/>
                </a:solidFill>
                <a:latin typeface="Tahoma"/>
                <a:cs typeface="Tahoma"/>
              </a:rPr>
              <a:t> </a:t>
            </a:r>
            <a:r>
              <a:rPr sz="1500" spc="-20" dirty="0">
                <a:solidFill>
                  <a:srgbClr val="DAD8E9"/>
                </a:solidFill>
                <a:latin typeface="Tahoma"/>
                <a:cs typeface="Tahoma"/>
              </a:rPr>
              <a:t>normalize </a:t>
            </a:r>
            <a:r>
              <a:rPr sz="1500" spc="-40" dirty="0">
                <a:solidFill>
                  <a:srgbClr val="DAD8E9"/>
                </a:solidFill>
                <a:latin typeface="Tahoma"/>
                <a:cs typeface="Tahoma"/>
              </a:rPr>
              <a:t>data</a:t>
            </a:r>
            <a:r>
              <a:rPr sz="1500" spc="-110" dirty="0">
                <a:solidFill>
                  <a:srgbClr val="DAD8E9"/>
                </a:solidFill>
                <a:latin typeface="Tahoma"/>
                <a:cs typeface="Tahoma"/>
              </a:rPr>
              <a:t> </a:t>
            </a:r>
            <a:r>
              <a:rPr sz="1500" spc="-60" dirty="0">
                <a:solidFill>
                  <a:srgbClr val="DAD8E9"/>
                </a:solidFill>
                <a:latin typeface="Tahoma"/>
                <a:cs typeface="Tahoma"/>
              </a:rPr>
              <a:t>scales</a:t>
            </a:r>
            <a:r>
              <a:rPr sz="1500" spc="-105" dirty="0">
                <a:solidFill>
                  <a:srgbClr val="DAD8E9"/>
                </a:solidFill>
                <a:latin typeface="Tahoma"/>
                <a:cs typeface="Tahoma"/>
              </a:rPr>
              <a:t> </a:t>
            </a:r>
            <a:r>
              <a:rPr sz="1500" dirty="0">
                <a:solidFill>
                  <a:srgbClr val="DAD8E9"/>
                </a:solidFill>
                <a:latin typeface="Tahoma"/>
                <a:cs typeface="Tahoma"/>
              </a:rPr>
              <a:t>to</a:t>
            </a:r>
            <a:r>
              <a:rPr sz="1500" spc="-110" dirty="0">
                <a:solidFill>
                  <a:srgbClr val="DAD8E9"/>
                </a:solidFill>
                <a:latin typeface="Tahoma"/>
                <a:cs typeface="Tahoma"/>
              </a:rPr>
              <a:t> </a:t>
            </a:r>
            <a:r>
              <a:rPr sz="1500" spc="-50" dirty="0">
                <a:solidFill>
                  <a:srgbClr val="DAD8E9"/>
                </a:solidFill>
                <a:latin typeface="Tahoma"/>
                <a:cs typeface="Tahoma"/>
              </a:rPr>
              <a:t>ensure</a:t>
            </a:r>
            <a:r>
              <a:rPr sz="1500" spc="-105" dirty="0">
                <a:solidFill>
                  <a:srgbClr val="DAD8E9"/>
                </a:solidFill>
                <a:latin typeface="Tahoma"/>
                <a:cs typeface="Tahoma"/>
              </a:rPr>
              <a:t> </a:t>
            </a:r>
            <a:r>
              <a:rPr sz="1500" spc="-10" dirty="0">
                <a:solidFill>
                  <a:srgbClr val="DAD8E9"/>
                </a:solidFill>
                <a:latin typeface="Tahoma"/>
                <a:cs typeface="Tahoma"/>
              </a:rPr>
              <a:t>consistency.</a:t>
            </a:r>
            <a:endParaRPr sz="1500">
              <a:latin typeface="Tahoma"/>
              <a:cs typeface="Tahom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1430000" cy="8686800"/>
          </a:xfrm>
          <a:prstGeom prst="rect">
            <a:avLst/>
          </a:prstGeom>
        </p:spPr>
      </p:pic>
      <p:sp>
        <p:nvSpPr>
          <p:cNvPr id="3" name="object 3"/>
          <p:cNvSpPr/>
          <p:nvPr/>
        </p:nvSpPr>
        <p:spPr>
          <a:xfrm>
            <a:off x="0" y="0"/>
            <a:ext cx="11430000" cy="10934700"/>
          </a:xfrm>
          <a:custGeom>
            <a:avLst/>
            <a:gdLst/>
            <a:ahLst/>
            <a:cxnLst/>
            <a:rect l="l" t="t" r="r" b="b"/>
            <a:pathLst>
              <a:path w="11430000" h="8686800">
                <a:moveTo>
                  <a:pt x="11430000" y="0"/>
                </a:moveTo>
                <a:lnTo>
                  <a:pt x="0" y="0"/>
                </a:lnTo>
                <a:lnTo>
                  <a:pt x="0" y="8686800"/>
                </a:lnTo>
                <a:lnTo>
                  <a:pt x="11430000" y="8686800"/>
                </a:lnTo>
                <a:lnTo>
                  <a:pt x="11430000" y="0"/>
                </a:lnTo>
                <a:close/>
              </a:path>
            </a:pathLst>
          </a:custGeom>
          <a:solidFill>
            <a:srgbClr val="0A0C22">
              <a:alpha val="74899"/>
            </a:srgbClr>
          </a:solidFill>
        </p:spPr>
        <p:txBody>
          <a:bodyPr wrap="square" lIns="0" tIns="0" rIns="0" bIns="0" rtlCol="0"/>
          <a:lstStyle/>
          <a:p>
            <a:endParaRPr dirty="0"/>
          </a:p>
        </p:txBody>
      </p:sp>
      <p:grpSp>
        <p:nvGrpSpPr>
          <p:cNvPr id="4" name="object 4"/>
          <p:cNvGrpSpPr/>
          <p:nvPr/>
        </p:nvGrpSpPr>
        <p:grpSpPr>
          <a:xfrm>
            <a:off x="0" y="0"/>
            <a:ext cx="11430000" cy="2409825"/>
            <a:chOff x="0" y="0"/>
            <a:chExt cx="11430000" cy="2409825"/>
          </a:xfrm>
        </p:grpSpPr>
        <p:pic>
          <p:nvPicPr>
            <p:cNvPr id="5" name="object 5"/>
            <p:cNvPicPr/>
            <p:nvPr/>
          </p:nvPicPr>
          <p:blipFill>
            <a:blip r:embed="rId3" cstate="print"/>
            <a:stretch>
              <a:fillRect/>
            </a:stretch>
          </p:blipFill>
          <p:spPr>
            <a:xfrm>
              <a:off x="0" y="0"/>
              <a:ext cx="11430000" cy="2409824"/>
            </a:xfrm>
            <a:prstGeom prst="rect">
              <a:avLst/>
            </a:prstGeom>
          </p:spPr>
        </p:pic>
        <p:pic>
          <p:nvPicPr>
            <p:cNvPr id="6" name="object 6"/>
            <p:cNvPicPr/>
            <p:nvPr/>
          </p:nvPicPr>
          <p:blipFill>
            <a:blip r:embed="rId4" cstate="print"/>
            <a:stretch>
              <a:fillRect/>
            </a:stretch>
          </p:blipFill>
          <p:spPr>
            <a:xfrm>
              <a:off x="4572000" y="238125"/>
              <a:ext cx="2285999" cy="1933574"/>
            </a:xfrm>
            <a:prstGeom prst="rect">
              <a:avLst/>
            </a:prstGeom>
          </p:spPr>
        </p:pic>
      </p:grpSp>
      <p:sp>
        <p:nvSpPr>
          <p:cNvPr id="7" name="object 7"/>
          <p:cNvSpPr txBox="1">
            <a:spLocks noGrp="1"/>
          </p:cNvSpPr>
          <p:nvPr>
            <p:ph type="title"/>
          </p:nvPr>
        </p:nvSpPr>
        <p:spPr>
          <a:xfrm>
            <a:off x="774780" y="2576448"/>
            <a:ext cx="9207419" cy="670055"/>
          </a:xfrm>
          <a:prstGeom prst="rect">
            <a:avLst/>
          </a:prstGeom>
        </p:spPr>
        <p:txBody>
          <a:bodyPr vert="horz" wrap="square" lIns="0" tIns="15875" rIns="0" bIns="0" rtlCol="0">
            <a:spAutoFit/>
          </a:bodyPr>
          <a:lstStyle/>
          <a:p>
            <a:pPr marL="12700">
              <a:lnSpc>
                <a:spcPct val="100000"/>
              </a:lnSpc>
              <a:spcBef>
                <a:spcPts val="125"/>
              </a:spcBef>
            </a:pPr>
            <a:r>
              <a:rPr spc="130" dirty="0">
                <a:solidFill>
                  <a:srgbClr val="C00000"/>
                </a:solidFill>
                <a:latin typeface="Tahoma"/>
                <a:cs typeface="Tahoma"/>
              </a:rPr>
              <a:t>Feature</a:t>
            </a:r>
            <a:r>
              <a:rPr spc="170" dirty="0">
                <a:solidFill>
                  <a:srgbClr val="C00000"/>
                </a:solidFill>
                <a:latin typeface="Tahoma"/>
                <a:cs typeface="Tahoma"/>
              </a:rPr>
              <a:t> </a:t>
            </a:r>
            <a:r>
              <a:rPr spc="195" dirty="0">
                <a:solidFill>
                  <a:srgbClr val="C00000"/>
                </a:solidFill>
                <a:latin typeface="Tahoma"/>
                <a:cs typeface="Tahoma"/>
              </a:rPr>
              <a:t>Engineering</a:t>
            </a:r>
          </a:p>
        </p:txBody>
      </p:sp>
      <p:sp>
        <p:nvSpPr>
          <p:cNvPr id="8" name="object 8"/>
          <p:cNvSpPr txBox="1"/>
          <p:nvPr/>
        </p:nvSpPr>
        <p:spPr>
          <a:xfrm>
            <a:off x="662385" y="3702526"/>
            <a:ext cx="9941560" cy="939800"/>
          </a:xfrm>
          <a:prstGeom prst="rect">
            <a:avLst/>
          </a:prstGeom>
        </p:spPr>
        <p:txBody>
          <a:bodyPr vert="horz" wrap="square" lIns="0" tIns="12065" rIns="0" bIns="0" rtlCol="0">
            <a:spAutoFit/>
          </a:bodyPr>
          <a:lstStyle/>
          <a:p>
            <a:pPr marL="12700" marR="5080">
              <a:lnSpc>
                <a:spcPct val="133300"/>
              </a:lnSpc>
              <a:spcBef>
                <a:spcPts val="95"/>
              </a:spcBef>
            </a:pPr>
            <a:r>
              <a:rPr sz="1500" spc="-75" dirty="0">
                <a:solidFill>
                  <a:srgbClr val="DAD8E9"/>
                </a:solidFill>
                <a:latin typeface="Trebuchet MS"/>
                <a:cs typeface="Trebuchet MS"/>
              </a:rPr>
              <a:t>Feature</a:t>
            </a:r>
            <a:r>
              <a:rPr sz="1500" spc="-90" dirty="0">
                <a:solidFill>
                  <a:srgbClr val="DAD8E9"/>
                </a:solidFill>
                <a:latin typeface="Trebuchet MS"/>
                <a:cs typeface="Trebuchet MS"/>
              </a:rPr>
              <a:t> </a:t>
            </a:r>
            <a:r>
              <a:rPr sz="1500" spc="-50" dirty="0">
                <a:solidFill>
                  <a:srgbClr val="DAD8E9"/>
                </a:solidFill>
                <a:latin typeface="Trebuchet MS"/>
                <a:cs typeface="Trebuchet MS"/>
              </a:rPr>
              <a:t>engineering</a:t>
            </a:r>
            <a:r>
              <a:rPr sz="1500" spc="-90" dirty="0">
                <a:solidFill>
                  <a:srgbClr val="DAD8E9"/>
                </a:solidFill>
                <a:latin typeface="Trebuchet MS"/>
                <a:cs typeface="Trebuchet MS"/>
              </a:rPr>
              <a:t> </a:t>
            </a:r>
            <a:r>
              <a:rPr sz="1500" spc="-50" dirty="0">
                <a:solidFill>
                  <a:srgbClr val="DAD8E9"/>
                </a:solidFill>
                <a:latin typeface="Trebuchet MS"/>
                <a:cs typeface="Trebuchet MS"/>
              </a:rPr>
              <a:t>is</a:t>
            </a:r>
            <a:r>
              <a:rPr sz="1500" spc="-85" dirty="0">
                <a:solidFill>
                  <a:srgbClr val="DAD8E9"/>
                </a:solidFill>
                <a:latin typeface="Trebuchet MS"/>
                <a:cs typeface="Trebuchet MS"/>
              </a:rPr>
              <a:t> </a:t>
            </a:r>
            <a:r>
              <a:rPr sz="1500" spc="-80" dirty="0">
                <a:solidFill>
                  <a:srgbClr val="DAD8E9"/>
                </a:solidFill>
                <a:latin typeface="Trebuchet MS"/>
                <a:cs typeface="Trebuchet MS"/>
              </a:rPr>
              <a:t>a</a:t>
            </a:r>
            <a:r>
              <a:rPr sz="1500" spc="-90" dirty="0">
                <a:solidFill>
                  <a:srgbClr val="DAD8E9"/>
                </a:solidFill>
                <a:latin typeface="Trebuchet MS"/>
                <a:cs typeface="Trebuchet MS"/>
              </a:rPr>
              <a:t> </a:t>
            </a:r>
            <a:r>
              <a:rPr sz="1500" spc="-80" dirty="0">
                <a:solidFill>
                  <a:srgbClr val="DAD8E9"/>
                </a:solidFill>
                <a:latin typeface="Trebuchet MS"/>
                <a:cs typeface="Trebuchet MS"/>
              </a:rPr>
              <a:t>crucial</a:t>
            </a:r>
            <a:r>
              <a:rPr sz="1500" spc="-90" dirty="0">
                <a:solidFill>
                  <a:srgbClr val="DAD8E9"/>
                </a:solidFill>
                <a:latin typeface="Trebuchet MS"/>
                <a:cs typeface="Trebuchet MS"/>
              </a:rPr>
              <a:t> </a:t>
            </a:r>
            <a:r>
              <a:rPr sz="1500" spc="-50" dirty="0">
                <a:solidFill>
                  <a:srgbClr val="DAD8E9"/>
                </a:solidFill>
                <a:latin typeface="Trebuchet MS"/>
                <a:cs typeface="Trebuchet MS"/>
              </a:rPr>
              <a:t>step</a:t>
            </a:r>
            <a:r>
              <a:rPr sz="1500" spc="-85" dirty="0">
                <a:solidFill>
                  <a:srgbClr val="DAD8E9"/>
                </a:solidFill>
                <a:latin typeface="Trebuchet MS"/>
                <a:cs typeface="Trebuchet MS"/>
              </a:rPr>
              <a:t> </a:t>
            </a:r>
            <a:r>
              <a:rPr sz="1500" spc="-65" dirty="0">
                <a:solidFill>
                  <a:srgbClr val="DAD8E9"/>
                </a:solidFill>
                <a:latin typeface="Trebuchet MS"/>
                <a:cs typeface="Trebuchet MS"/>
              </a:rPr>
              <a:t>in</a:t>
            </a:r>
            <a:r>
              <a:rPr sz="1500" spc="-90" dirty="0">
                <a:solidFill>
                  <a:srgbClr val="DAD8E9"/>
                </a:solidFill>
                <a:latin typeface="Trebuchet MS"/>
                <a:cs typeface="Trebuchet MS"/>
              </a:rPr>
              <a:t> </a:t>
            </a:r>
            <a:r>
              <a:rPr sz="1500" spc="-45" dirty="0">
                <a:solidFill>
                  <a:srgbClr val="DAD8E9"/>
                </a:solidFill>
                <a:latin typeface="Trebuchet MS"/>
                <a:cs typeface="Trebuchet MS"/>
              </a:rPr>
              <a:t>transforming</a:t>
            </a:r>
            <a:r>
              <a:rPr sz="1500" spc="-90" dirty="0">
                <a:solidFill>
                  <a:srgbClr val="DAD8E9"/>
                </a:solidFill>
                <a:latin typeface="Trebuchet MS"/>
                <a:cs typeface="Trebuchet MS"/>
              </a:rPr>
              <a:t> </a:t>
            </a:r>
            <a:r>
              <a:rPr sz="1500" spc="-75" dirty="0">
                <a:solidFill>
                  <a:srgbClr val="DAD8E9"/>
                </a:solidFill>
                <a:latin typeface="Trebuchet MS"/>
                <a:cs typeface="Trebuchet MS"/>
              </a:rPr>
              <a:t>raw</a:t>
            </a:r>
            <a:r>
              <a:rPr sz="1500" spc="-85" dirty="0">
                <a:solidFill>
                  <a:srgbClr val="DAD8E9"/>
                </a:solidFill>
                <a:latin typeface="Trebuchet MS"/>
                <a:cs typeface="Trebuchet MS"/>
              </a:rPr>
              <a:t> </a:t>
            </a:r>
            <a:r>
              <a:rPr sz="1500" spc="-60" dirty="0">
                <a:solidFill>
                  <a:srgbClr val="DAD8E9"/>
                </a:solidFill>
                <a:latin typeface="Trebuchet MS"/>
                <a:cs typeface="Trebuchet MS"/>
              </a:rPr>
              <a:t>data</a:t>
            </a:r>
            <a:r>
              <a:rPr sz="1500" spc="-90" dirty="0">
                <a:solidFill>
                  <a:srgbClr val="DAD8E9"/>
                </a:solidFill>
                <a:latin typeface="Trebuchet MS"/>
                <a:cs typeface="Trebuchet MS"/>
              </a:rPr>
              <a:t> </a:t>
            </a:r>
            <a:r>
              <a:rPr sz="1500" spc="-55" dirty="0">
                <a:solidFill>
                  <a:srgbClr val="DAD8E9"/>
                </a:solidFill>
                <a:latin typeface="Trebuchet MS"/>
                <a:cs typeface="Trebuchet MS"/>
              </a:rPr>
              <a:t>into</a:t>
            </a:r>
            <a:r>
              <a:rPr sz="1500" spc="-90" dirty="0">
                <a:solidFill>
                  <a:srgbClr val="DAD8E9"/>
                </a:solidFill>
                <a:latin typeface="Trebuchet MS"/>
                <a:cs typeface="Trebuchet MS"/>
              </a:rPr>
              <a:t> </a:t>
            </a:r>
            <a:r>
              <a:rPr sz="1500" spc="-55" dirty="0">
                <a:solidFill>
                  <a:srgbClr val="DAD8E9"/>
                </a:solidFill>
                <a:latin typeface="Trebuchet MS"/>
                <a:cs typeface="Trebuchet MS"/>
              </a:rPr>
              <a:t>meaningful</a:t>
            </a:r>
            <a:r>
              <a:rPr sz="1500" spc="-85" dirty="0">
                <a:solidFill>
                  <a:srgbClr val="DAD8E9"/>
                </a:solidFill>
                <a:latin typeface="Trebuchet MS"/>
                <a:cs typeface="Trebuchet MS"/>
              </a:rPr>
              <a:t> </a:t>
            </a:r>
            <a:r>
              <a:rPr sz="1500" spc="-65" dirty="0">
                <a:solidFill>
                  <a:srgbClr val="DAD8E9"/>
                </a:solidFill>
                <a:latin typeface="Trebuchet MS"/>
                <a:cs typeface="Trebuchet MS"/>
              </a:rPr>
              <a:t>features</a:t>
            </a:r>
            <a:r>
              <a:rPr sz="1500" spc="-90" dirty="0">
                <a:solidFill>
                  <a:srgbClr val="DAD8E9"/>
                </a:solidFill>
                <a:latin typeface="Trebuchet MS"/>
                <a:cs typeface="Trebuchet MS"/>
              </a:rPr>
              <a:t> </a:t>
            </a:r>
            <a:r>
              <a:rPr sz="1500" spc="-55" dirty="0">
                <a:solidFill>
                  <a:srgbClr val="DAD8E9"/>
                </a:solidFill>
                <a:latin typeface="Trebuchet MS"/>
                <a:cs typeface="Trebuchet MS"/>
              </a:rPr>
              <a:t>that</a:t>
            </a:r>
            <a:r>
              <a:rPr sz="1500" spc="-90" dirty="0">
                <a:solidFill>
                  <a:srgbClr val="DAD8E9"/>
                </a:solidFill>
                <a:latin typeface="Trebuchet MS"/>
                <a:cs typeface="Trebuchet MS"/>
              </a:rPr>
              <a:t> </a:t>
            </a:r>
            <a:r>
              <a:rPr sz="1500" spc="-75" dirty="0">
                <a:solidFill>
                  <a:srgbClr val="DAD8E9"/>
                </a:solidFill>
                <a:latin typeface="Trebuchet MS"/>
                <a:cs typeface="Trebuchet MS"/>
              </a:rPr>
              <a:t>can</a:t>
            </a:r>
            <a:r>
              <a:rPr sz="1500" spc="-85" dirty="0">
                <a:solidFill>
                  <a:srgbClr val="DAD8E9"/>
                </a:solidFill>
                <a:latin typeface="Trebuchet MS"/>
                <a:cs typeface="Trebuchet MS"/>
              </a:rPr>
              <a:t> </a:t>
            </a:r>
            <a:r>
              <a:rPr sz="1500" spc="-65" dirty="0">
                <a:solidFill>
                  <a:srgbClr val="DAD8E9"/>
                </a:solidFill>
                <a:latin typeface="Trebuchet MS"/>
                <a:cs typeface="Trebuchet MS"/>
              </a:rPr>
              <a:t>be</a:t>
            </a:r>
            <a:r>
              <a:rPr sz="1500" spc="-90" dirty="0">
                <a:solidFill>
                  <a:srgbClr val="DAD8E9"/>
                </a:solidFill>
                <a:latin typeface="Trebuchet MS"/>
                <a:cs typeface="Trebuchet MS"/>
              </a:rPr>
              <a:t> </a:t>
            </a:r>
            <a:r>
              <a:rPr sz="1500" spc="-50" dirty="0">
                <a:solidFill>
                  <a:srgbClr val="DAD8E9"/>
                </a:solidFill>
                <a:latin typeface="Trebuchet MS"/>
                <a:cs typeface="Trebuchet MS"/>
              </a:rPr>
              <a:t>used</a:t>
            </a:r>
            <a:r>
              <a:rPr sz="1500" spc="-90" dirty="0">
                <a:solidFill>
                  <a:srgbClr val="DAD8E9"/>
                </a:solidFill>
                <a:latin typeface="Trebuchet MS"/>
                <a:cs typeface="Trebuchet MS"/>
              </a:rPr>
              <a:t> </a:t>
            </a:r>
            <a:r>
              <a:rPr sz="1500" spc="-70" dirty="0">
                <a:solidFill>
                  <a:srgbClr val="DAD8E9"/>
                </a:solidFill>
                <a:latin typeface="Trebuchet MS"/>
                <a:cs typeface="Trebuchet MS"/>
              </a:rPr>
              <a:t>by</a:t>
            </a:r>
            <a:r>
              <a:rPr sz="1500" spc="-85" dirty="0">
                <a:solidFill>
                  <a:srgbClr val="DAD8E9"/>
                </a:solidFill>
                <a:latin typeface="Trebuchet MS"/>
                <a:cs typeface="Trebuchet MS"/>
              </a:rPr>
              <a:t> </a:t>
            </a:r>
            <a:r>
              <a:rPr sz="1500" spc="-65" dirty="0">
                <a:solidFill>
                  <a:srgbClr val="DAD8E9"/>
                </a:solidFill>
                <a:latin typeface="Trebuchet MS"/>
                <a:cs typeface="Trebuchet MS"/>
              </a:rPr>
              <a:t>machine</a:t>
            </a:r>
            <a:r>
              <a:rPr sz="1500" spc="-90" dirty="0">
                <a:solidFill>
                  <a:srgbClr val="DAD8E9"/>
                </a:solidFill>
                <a:latin typeface="Trebuchet MS"/>
                <a:cs typeface="Trebuchet MS"/>
              </a:rPr>
              <a:t> </a:t>
            </a:r>
            <a:r>
              <a:rPr sz="1500" spc="-10" dirty="0">
                <a:solidFill>
                  <a:srgbClr val="DAD8E9"/>
                </a:solidFill>
                <a:latin typeface="Trebuchet MS"/>
                <a:cs typeface="Trebuchet MS"/>
              </a:rPr>
              <a:t>learning </a:t>
            </a:r>
            <a:r>
              <a:rPr sz="1500" spc="-85" dirty="0">
                <a:solidFill>
                  <a:srgbClr val="DAD8E9"/>
                </a:solidFill>
                <a:latin typeface="Trebuchet MS"/>
                <a:cs typeface="Trebuchet MS"/>
              </a:rPr>
              <a:t>models. </a:t>
            </a:r>
            <a:r>
              <a:rPr sz="1500" spc="-60" dirty="0">
                <a:solidFill>
                  <a:srgbClr val="DAD8E9"/>
                </a:solidFill>
                <a:latin typeface="Trebuchet MS"/>
                <a:cs typeface="Trebuchet MS"/>
              </a:rPr>
              <a:t>This</a:t>
            </a:r>
            <a:r>
              <a:rPr sz="1500" spc="-80" dirty="0">
                <a:solidFill>
                  <a:srgbClr val="DAD8E9"/>
                </a:solidFill>
                <a:latin typeface="Trebuchet MS"/>
                <a:cs typeface="Trebuchet MS"/>
              </a:rPr>
              <a:t> </a:t>
            </a:r>
            <a:r>
              <a:rPr sz="1500" spc="-70" dirty="0">
                <a:solidFill>
                  <a:srgbClr val="DAD8E9"/>
                </a:solidFill>
                <a:latin typeface="Trebuchet MS"/>
                <a:cs typeface="Trebuchet MS"/>
              </a:rPr>
              <a:t>involves</a:t>
            </a:r>
            <a:r>
              <a:rPr sz="1500" spc="-80" dirty="0">
                <a:solidFill>
                  <a:srgbClr val="DAD8E9"/>
                </a:solidFill>
                <a:latin typeface="Trebuchet MS"/>
                <a:cs typeface="Trebuchet MS"/>
              </a:rPr>
              <a:t> </a:t>
            </a:r>
            <a:r>
              <a:rPr sz="1500" spc="-65" dirty="0">
                <a:solidFill>
                  <a:srgbClr val="DAD8E9"/>
                </a:solidFill>
                <a:latin typeface="Trebuchet MS"/>
                <a:cs typeface="Trebuchet MS"/>
              </a:rPr>
              <a:t>extracting</a:t>
            </a:r>
            <a:r>
              <a:rPr sz="1500" spc="-80" dirty="0">
                <a:solidFill>
                  <a:srgbClr val="DAD8E9"/>
                </a:solidFill>
                <a:latin typeface="Trebuchet MS"/>
                <a:cs typeface="Trebuchet MS"/>
              </a:rPr>
              <a:t> relevant </a:t>
            </a:r>
            <a:r>
              <a:rPr sz="1500" spc="-55" dirty="0">
                <a:solidFill>
                  <a:srgbClr val="DAD8E9"/>
                </a:solidFill>
                <a:latin typeface="Trebuchet MS"/>
                <a:cs typeface="Trebuchet MS"/>
              </a:rPr>
              <a:t>information</a:t>
            </a:r>
            <a:r>
              <a:rPr sz="1500" spc="-80" dirty="0">
                <a:solidFill>
                  <a:srgbClr val="DAD8E9"/>
                </a:solidFill>
                <a:latin typeface="Trebuchet MS"/>
                <a:cs typeface="Trebuchet MS"/>
              </a:rPr>
              <a:t> </a:t>
            </a:r>
            <a:r>
              <a:rPr sz="1500" spc="-60" dirty="0">
                <a:solidFill>
                  <a:srgbClr val="DAD8E9"/>
                </a:solidFill>
                <a:latin typeface="Trebuchet MS"/>
                <a:cs typeface="Trebuchet MS"/>
              </a:rPr>
              <a:t>from</a:t>
            </a:r>
            <a:r>
              <a:rPr sz="1500" spc="-80" dirty="0">
                <a:solidFill>
                  <a:srgbClr val="DAD8E9"/>
                </a:solidFill>
                <a:latin typeface="Trebuchet MS"/>
                <a:cs typeface="Trebuchet MS"/>
              </a:rPr>
              <a:t> </a:t>
            </a:r>
            <a:r>
              <a:rPr sz="1500" spc="-60" dirty="0">
                <a:solidFill>
                  <a:srgbClr val="DAD8E9"/>
                </a:solidFill>
                <a:latin typeface="Trebuchet MS"/>
                <a:cs typeface="Trebuchet MS"/>
              </a:rPr>
              <a:t>existing</a:t>
            </a:r>
            <a:r>
              <a:rPr sz="1500" spc="-80" dirty="0">
                <a:solidFill>
                  <a:srgbClr val="DAD8E9"/>
                </a:solidFill>
                <a:latin typeface="Trebuchet MS"/>
                <a:cs typeface="Trebuchet MS"/>
              </a:rPr>
              <a:t> </a:t>
            </a:r>
            <a:r>
              <a:rPr sz="1500" spc="-60" dirty="0">
                <a:solidFill>
                  <a:srgbClr val="DAD8E9"/>
                </a:solidFill>
                <a:latin typeface="Trebuchet MS"/>
                <a:cs typeface="Trebuchet MS"/>
              </a:rPr>
              <a:t>data</a:t>
            </a:r>
            <a:r>
              <a:rPr sz="1500" spc="-80" dirty="0">
                <a:solidFill>
                  <a:srgbClr val="DAD8E9"/>
                </a:solidFill>
                <a:latin typeface="Trebuchet MS"/>
                <a:cs typeface="Trebuchet MS"/>
              </a:rPr>
              <a:t> </a:t>
            </a:r>
            <a:r>
              <a:rPr sz="1500" spc="-55" dirty="0">
                <a:solidFill>
                  <a:srgbClr val="DAD8E9"/>
                </a:solidFill>
                <a:latin typeface="Trebuchet MS"/>
                <a:cs typeface="Trebuchet MS"/>
              </a:rPr>
              <a:t>and</a:t>
            </a:r>
            <a:r>
              <a:rPr sz="1500" spc="-80" dirty="0">
                <a:solidFill>
                  <a:srgbClr val="DAD8E9"/>
                </a:solidFill>
                <a:latin typeface="Trebuchet MS"/>
                <a:cs typeface="Trebuchet MS"/>
              </a:rPr>
              <a:t> </a:t>
            </a:r>
            <a:r>
              <a:rPr sz="1500" spc="-60" dirty="0">
                <a:solidFill>
                  <a:srgbClr val="DAD8E9"/>
                </a:solidFill>
                <a:latin typeface="Trebuchet MS"/>
                <a:cs typeface="Trebuchet MS"/>
              </a:rPr>
              <a:t>creating</a:t>
            </a:r>
            <a:r>
              <a:rPr sz="1500" spc="-80" dirty="0">
                <a:solidFill>
                  <a:srgbClr val="DAD8E9"/>
                </a:solidFill>
                <a:latin typeface="Trebuchet MS"/>
                <a:cs typeface="Trebuchet MS"/>
              </a:rPr>
              <a:t> new </a:t>
            </a:r>
            <a:r>
              <a:rPr sz="1500" spc="-90" dirty="0">
                <a:solidFill>
                  <a:srgbClr val="DAD8E9"/>
                </a:solidFill>
                <a:latin typeface="Trebuchet MS"/>
                <a:cs typeface="Trebuchet MS"/>
              </a:rPr>
              <a:t>features.</a:t>
            </a:r>
            <a:r>
              <a:rPr sz="1500" spc="-80" dirty="0">
                <a:solidFill>
                  <a:srgbClr val="DAD8E9"/>
                </a:solidFill>
                <a:latin typeface="Trebuchet MS"/>
                <a:cs typeface="Trebuchet MS"/>
              </a:rPr>
              <a:t> </a:t>
            </a:r>
            <a:r>
              <a:rPr sz="1500" spc="-60" dirty="0">
                <a:solidFill>
                  <a:srgbClr val="DAD8E9"/>
                </a:solidFill>
                <a:latin typeface="Trebuchet MS"/>
                <a:cs typeface="Trebuchet MS"/>
              </a:rPr>
              <a:t>For</a:t>
            </a:r>
            <a:r>
              <a:rPr sz="1500" spc="-80" dirty="0">
                <a:solidFill>
                  <a:srgbClr val="DAD8E9"/>
                </a:solidFill>
                <a:latin typeface="Trebuchet MS"/>
                <a:cs typeface="Trebuchet MS"/>
              </a:rPr>
              <a:t> </a:t>
            </a:r>
            <a:r>
              <a:rPr sz="1500" spc="-85" dirty="0">
                <a:solidFill>
                  <a:srgbClr val="DAD8E9"/>
                </a:solidFill>
                <a:latin typeface="Trebuchet MS"/>
                <a:cs typeface="Trebuchet MS"/>
              </a:rPr>
              <a:t>instance,</a:t>
            </a:r>
            <a:r>
              <a:rPr sz="1500" spc="-80" dirty="0">
                <a:solidFill>
                  <a:srgbClr val="DAD8E9"/>
                </a:solidFill>
                <a:latin typeface="Trebuchet MS"/>
                <a:cs typeface="Trebuchet MS"/>
              </a:rPr>
              <a:t> </a:t>
            </a:r>
            <a:r>
              <a:rPr sz="1500" spc="-90" dirty="0">
                <a:solidFill>
                  <a:srgbClr val="DAD8E9"/>
                </a:solidFill>
                <a:latin typeface="Trebuchet MS"/>
                <a:cs typeface="Trebuchet MS"/>
              </a:rPr>
              <a:t>we</a:t>
            </a:r>
            <a:r>
              <a:rPr sz="1500" spc="-80" dirty="0">
                <a:solidFill>
                  <a:srgbClr val="DAD8E9"/>
                </a:solidFill>
                <a:latin typeface="Trebuchet MS"/>
                <a:cs typeface="Trebuchet MS"/>
              </a:rPr>
              <a:t> </a:t>
            </a:r>
            <a:r>
              <a:rPr sz="1500" spc="-75" dirty="0">
                <a:solidFill>
                  <a:srgbClr val="DAD8E9"/>
                </a:solidFill>
                <a:latin typeface="Trebuchet MS"/>
                <a:cs typeface="Trebuchet MS"/>
              </a:rPr>
              <a:t>can</a:t>
            </a:r>
            <a:r>
              <a:rPr sz="1500" spc="-80" dirty="0">
                <a:solidFill>
                  <a:srgbClr val="DAD8E9"/>
                </a:solidFill>
                <a:latin typeface="Trebuchet MS"/>
                <a:cs typeface="Trebuchet MS"/>
              </a:rPr>
              <a:t> </a:t>
            </a:r>
            <a:r>
              <a:rPr sz="1500" spc="-10" dirty="0">
                <a:solidFill>
                  <a:srgbClr val="DAD8E9"/>
                </a:solidFill>
                <a:latin typeface="Trebuchet MS"/>
                <a:cs typeface="Trebuchet MS"/>
              </a:rPr>
              <a:t>create </a:t>
            </a:r>
            <a:r>
              <a:rPr sz="1500" spc="-65" dirty="0">
                <a:solidFill>
                  <a:srgbClr val="DAD8E9"/>
                </a:solidFill>
                <a:latin typeface="Trebuchet MS"/>
                <a:cs typeface="Trebuchet MS"/>
              </a:rPr>
              <a:t>features</a:t>
            </a:r>
            <a:r>
              <a:rPr sz="1500" spc="-90" dirty="0">
                <a:solidFill>
                  <a:srgbClr val="DAD8E9"/>
                </a:solidFill>
                <a:latin typeface="Trebuchet MS"/>
                <a:cs typeface="Trebuchet MS"/>
              </a:rPr>
              <a:t> </a:t>
            </a:r>
            <a:r>
              <a:rPr sz="1500" spc="-55" dirty="0">
                <a:solidFill>
                  <a:srgbClr val="DAD8E9"/>
                </a:solidFill>
                <a:latin typeface="Trebuchet MS"/>
                <a:cs typeface="Trebuchet MS"/>
              </a:rPr>
              <a:t>that</a:t>
            </a:r>
            <a:r>
              <a:rPr sz="1500" spc="-90" dirty="0">
                <a:solidFill>
                  <a:srgbClr val="DAD8E9"/>
                </a:solidFill>
                <a:latin typeface="Trebuchet MS"/>
                <a:cs typeface="Trebuchet MS"/>
              </a:rPr>
              <a:t> </a:t>
            </a:r>
            <a:r>
              <a:rPr sz="1500" spc="-65" dirty="0">
                <a:solidFill>
                  <a:srgbClr val="DAD8E9"/>
                </a:solidFill>
                <a:latin typeface="Trebuchet MS"/>
                <a:cs typeface="Trebuchet MS"/>
              </a:rPr>
              <a:t>represent</a:t>
            </a:r>
            <a:r>
              <a:rPr sz="1500" spc="-90" dirty="0">
                <a:solidFill>
                  <a:srgbClr val="DAD8E9"/>
                </a:solidFill>
                <a:latin typeface="Trebuchet MS"/>
                <a:cs typeface="Trebuchet MS"/>
              </a:rPr>
              <a:t> </a:t>
            </a:r>
            <a:r>
              <a:rPr sz="1500" spc="-60" dirty="0">
                <a:solidFill>
                  <a:srgbClr val="DAD8E9"/>
                </a:solidFill>
                <a:latin typeface="Trebuchet MS"/>
                <a:cs typeface="Trebuchet MS"/>
              </a:rPr>
              <a:t>the</a:t>
            </a:r>
            <a:r>
              <a:rPr sz="1500" spc="-90" dirty="0">
                <a:solidFill>
                  <a:srgbClr val="DAD8E9"/>
                </a:solidFill>
                <a:latin typeface="Trebuchet MS"/>
                <a:cs typeface="Trebuchet MS"/>
              </a:rPr>
              <a:t> </a:t>
            </a:r>
            <a:r>
              <a:rPr sz="1500" spc="-65" dirty="0">
                <a:solidFill>
                  <a:srgbClr val="DAD8E9"/>
                </a:solidFill>
                <a:latin typeface="Trebuchet MS"/>
                <a:cs typeface="Trebuchet MS"/>
              </a:rPr>
              <a:t>popularity</a:t>
            </a:r>
            <a:r>
              <a:rPr sz="1500" spc="-90" dirty="0">
                <a:solidFill>
                  <a:srgbClr val="DAD8E9"/>
                </a:solidFill>
                <a:latin typeface="Trebuchet MS"/>
                <a:cs typeface="Trebuchet MS"/>
              </a:rPr>
              <a:t> </a:t>
            </a:r>
            <a:r>
              <a:rPr sz="1500" spc="-50" dirty="0">
                <a:solidFill>
                  <a:srgbClr val="DAD8E9"/>
                </a:solidFill>
                <a:latin typeface="Trebuchet MS"/>
                <a:cs typeface="Trebuchet MS"/>
              </a:rPr>
              <a:t>of</a:t>
            </a:r>
            <a:r>
              <a:rPr sz="1500" spc="-90" dirty="0">
                <a:solidFill>
                  <a:srgbClr val="DAD8E9"/>
                </a:solidFill>
                <a:latin typeface="Trebuchet MS"/>
                <a:cs typeface="Trebuchet MS"/>
              </a:rPr>
              <a:t> </a:t>
            </a:r>
            <a:r>
              <a:rPr sz="1500" spc="-80" dirty="0">
                <a:solidFill>
                  <a:srgbClr val="DAD8E9"/>
                </a:solidFill>
                <a:latin typeface="Trebuchet MS"/>
                <a:cs typeface="Trebuchet MS"/>
              </a:rPr>
              <a:t>actors,</a:t>
            </a:r>
            <a:r>
              <a:rPr sz="1500" spc="-90" dirty="0">
                <a:solidFill>
                  <a:srgbClr val="DAD8E9"/>
                </a:solidFill>
                <a:latin typeface="Trebuchet MS"/>
                <a:cs typeface="Trebuchet MS"/>
              </a:rPr>
              <a:t> </a:t>
            </a:r>
            <a:r>
              <a:rPr sz="1500" spc="-60" dirty="0">
                <a:solidFill>
                  <a:srgbClr val="DAD8E9"/>
                </a:solidFill>
                <a:latin typeface="Trebuchet MS"/>
                <a:cs typeface="Trebuchet MS"/>
              </a:rPr>
              <a:t>the</a:t>
            </a:r>
            <a:r>
              <a:rPr sz="1500" spc="-90" dirty="0">
                <a:solidFill>
                  <a:srgbClr val="DAD8E9"/>
                </a:solidFill>
                <a:latin typeface="Trebuchet MS"/>
                <a:cs typeface="Trebuchet MS"/>
              </a:rPr>
              <a:t> </a:t>
            </a:r>
            <a:r>
              <a:rPr sz="1500" spc="-55" dirty="0">
                <a:solidFill>
                  <a:srgbClr val="DAD8E9"/>
                </a:solidFill>
                <a:latin typeface="Trebuchet MS"/>
                <a:cs typeface="Trebuchet MS"/>
              </a:rPr>
              <a:t>genre</a:t>
            </a:r>
            <a:r>
              <a:rPr sz="1500" spc="-90" dirty="0">
                <a:solidFill>
                  <a:srgbClr val="DAD8E9"/>
                </a:solidFill>
                <a:latin typeface="Trebuchet MS"/>
                <a:cs typeface="Trebuchet MS"/>
              </a:rPr>
              <a:t> </a:t>
            </a:r>
            <a:r>
              <a:rPr sz="1500" spc="-65" dirty="0">
                <a:solidFill>
                  <a:srgbClr val="DAD8E9"/>
                </a:solidFill>
                <a:latin typeface="Trebuchet MS"/>
                <a:cs typeface="Trebuchet MS"/>
              </a:rPr>
              <a:t>diversity</a:t>
            </a:r>
            <a:r>
              <a:rPr sz="1500" spc="-90" dirty="0">
                <a:solidFill>
                  <a:srgbClr val="DAD8E9"/>
                </a:solidFill>
                <a:latin typeface="Trebuchet MS"/>
                <a:cs typeface="Trebuchet MS"/>
              </a:rPr>
              <a:t> </a:t>
            </a:r>
            <a:r>
              <a:rPr sz="1500" spc="-50" dirty="0">
                <a:solidFill>
                  <a:srgbClr val="DAD8E9"/>
                </a:solidFill>
                <a:latin typeface="Trebuchet MS"/>
                <a:cs typeface="Trebuchet MS"/>
              </a:rPr>
              <a:t>of</a:t>
            </a:r>
            <a:r>
              <a:rPr sz="1500" spc="-90" dirty="0">
                <a:solidFill>
                  <a:srgbClr val="DAD8E9"/>
                </a:solidFill>
                <a:latin typeface="Trebuchet MS"/>
                <a:cs typeface="Trebuchet MS"/>
              </a:rPr>
              <a:t> </a:t>
            </a:r>
            <a:r>
              <a:rPr sz="1500" spc="-80" dirty="0">
                <a:solidFill>
                  <a:srgbClr val="DAD8E9"/>
                </a:solidFill>
                <a:latin typeface="Trebuchet MS"/>
                <a:cs typeface="Trebuchet MS"/>
              </a:rPr>
              <a:t>a</a:t>
            </a:r>
            <a:r>
              <a:rPr sz="1500" spc="-90" dirty="0">
                <a:solidFill>
                  <a:srgbClr val="DAD8E9"/>
                </a:solidFill>
                <a:latin typeface="Trebuchet MS"/>
                <a:cs typeface="Trebuchet MS"/>
              </a:rPr>
              <a:t> </a:t>
            </a:r>
            <a:r>
              <a:rPr sz="1500" spc="-100" dirty="0">
                <a:solidFill>
                  <a:srgbClr val="DAD8E9"/>
                </a:solidFill>
                <a:latin typeface="Trebuchet MS"/>
                <a:cs typeface="Trebuchet MS"/>
              </a:rPr>
              <a:t>movie,</a:t>
            </a:r>
            <a:r>
              <a:rPr sz="1500" spc="-90" dirty="0">
                <a:solidFill>
                  <a:srgbClr val="DAD8E9"/>
                </a:solidFill>
                <a:latin typeface="Trebuchet MS"/>
                <a:cs typeface="Trebuchet MS"/>
              </a:rPr>
              <a:t> </a:t>
            </a:r>
            <a:r>
              <a:rPr sz="1500" spc="-35" dirty="0">
                <a:solidFill>
                  <a:srgbClr val="DAD8E9"/>
                </a:solidFill>
                <a:latin typeface="Trebuchet MS"/>
                <a:cs typeface="Trebuchet MS"/>
              </a:rPr>
              <a:t>or</a:t>
            </a:r>
            <a:r>
              <a:rPr sz="1500" spc="-90" dirty="0">
                <a:solidFill>
                  <a:srgbClr val="DAD8E9"/>
                </a:solidFill>
                <a:latin typeface="Trebuchet MS"/>
                <a:cs typeface="Trebuchet MS"/>
              </a:rPr>
              <a:t> </a:t>
            </a:r>
            <a:r>
              <a:rPr sz="1500" spc="-60" dirty="0">
                <a:solidFill>
                  <a:srgbClr val="DAD8E9"/>
                </a:solidFill>
                <a:latin typeface="Trebuchet MS"/>
                <a:cs typeface="Trebuchet MS"/>
              </a:rPr>
              <a:t>the</a:t>
            </a:r>
            <a:r>
              <a:rPr sz="1500" spc="-90" dirty="0">
                <a:solidFill>
                  <a:srgbClr val="DAD8E9"/>
                </a:solidFill>
                <a:latin typeface="Trebuchet MS"/>
                <a:cs typeface="Trebuchet MS"/>
              </a:rPr>
              <a:t> </a:t>
            </a:r>
            <a:r>
              <a:rPr sz="1500" spc="-55" dirty="0">
                <a:solidFill>
                  <a:srgbClr val="DAD8E9"/>
                </a:solidFill>
                <a:latin typeface="Trebuchet MS"/>
                <a:cs typeface="Trebuchet MS"/>
              </a:rPr>
              <a:t>sentiment</a:t>
            </a:r>
            <a:r>
              <a:rPr sz="1500" spc="-90" dirty="0">
                <a:solidFill>
                  <a:srgbClr val="DAD8E9"/>
                </a:solidFill>
                <a:latin typeface="Trebuchet MS"/>
                <a:cs typeface="Trebuchet MS"/>
              </a:rPr>
              <a:t> </a:t>
            </a:r>
            <a:r>
              <a:rPr sz="1500" spc="-45" dirty="0">
                <a:solidFill>
                  <a:srgbClr val="DAD8E9"/>
                </a:solidFill>
                <a:latin typeface="Trebuchet MS"/>
                <a:cs typeface="Trebuchet MS"/>
              </a:rPr>
              <a:t>of</a:t>
            </a:r>
            <a:r>
              <a:rPr sz="1500" spc="-90" dirty="0">
                <a:solidFill>
                  <a:srgbClr val="DAD8E9"/>
                </a:solidFill>
                <a:latin typeface="Trebuchet MS"/>
                <a:cs typeface="Trebuchet MS"/>
              </a:rPr>
              <a:t> </a:t>
            </a:r>
            <a:r>
              <a:rPr sz="1500" spc="-55" dirty="0">
                <a:solidFill>
                  <a:srgbClr val="DAD8E9"/>
                </a:solidFill>
                <a:latin typeface="Trebuchet MS"/>
                <a:cs typeface="Trebuchet MS"/>
              </a:rPr>
              <a:t>online</a:t>
            </a:r>
            <a:r>
              <a:rPr sz="1500" spc="-90" dirty="0">
                <a:solidFill>
                  <a:srgbClr val="DAD8E9"/>
                </a:solidFill>
                <a:latin typeface="Trebuchet MS"/>
                <a:cs typeface="Trebuchet MS"/>
              </a:rPr>
              <a:t> </a:t>
            </a:r>
            <a:r>
              <a:rPr sz="1500" spc="-10" dirty="0">
                <a:solidFill>
                  <a:srgbClr val="DAD8E9"/>
                </a:solidFill>
                <a:latin typeface="Trebuchet MS"/>
                <a:cs typeface="Trebuchet MS"/>
              </a:rPr>
              <a:t>reviews.</a:t>
            </a:r>
            <a:endParaRPr sz="1500">
              <a:latin typeface="Trebuchet MS"/>
              <a:cs typeface="Trebuchet MS"/>
            </a:endParaRPr>
          </a:p>
        </p:txBody>
      </p:sp>
      <p:grpSp>
        <p:nvGrpSpPr>
          <p:cNvPr id="9" name="object 9"/>
          <p:cNvGrpSpPr/>
          <p:nvPr/>
        </p:nvGrpSpPr>
        <p:grpSpPr>
          <a:xfrm>
            <a:off x="676275" y="5124450"/>
            <a:ext cx="428625" cy="438150"/>
            <a:chOff x="676275" y="5124450"/>
            <a:chExt cx="428625" cy="438150"/>
          </a:xfrm>
        </p:grpSpPr>
        <p:sp>
          <p:nvSpPr>
            <p:cNvPr id="10" name="object 10"/>
            <p:cNvSpPr/>
            <p:nvPr/>
          </p:nvSpPr>
          <p:spPr>
            <a:xfrm>
              <a:off x="681037" y="5129212"/>
              <a:ext cx="419100" cy="428625"/>
            </a:xfrm>
            <a:custGeom>
              <a:avLst/>
              <a:gdLst/>
              <a:ahLst/>
              <a:cxnLst/>
              <a:rect l="l" t="t" r="r" b="b"/>
              <a:pathLst>
                <a:path w="419100" h="428625">
                  <a:moveTo>
                    <a:pt x="360471" y="0"/>
                  </a:moveTo>
                  <a:lnTo>
                    <a:pt x="58628" y="0"/>
                  </a:lnTo>
                  <a:lnTo>
                    <a:pt x="54545" y="406"/>
                  </a:lnTo>
                  <a:lnTo>
                    <a:pt x="15463" y="21297"/>
                  </a:lnTo>
                  <a:lnTo>
                    <a:pt x="0" y="58623"/>
                  </a:lnTo>
                  <a:lnTo>
                    <a:pt x="0" y="365874"/>
                  </a:lnTo>
                  <a:lnTo>
                    <a:pt x="0" y="370001"/>
                  </a:lnTo>
                  <a:lnTo>
                    <a:pt x="15463" y="407327"/>
                  </a:lnTo>
                  <a:lnTo>
                    <a:pt x="54545" y="428218"/>
                  </a:lnTo>
                  <a:lnTo>
                    <a:pt x="58628" y="428625"/>
                  </a:lnTo>
                  <a:lnTo>
                    <a:pt x="360471" y="428625"/>
                  </a:lnTo>
                  <a:lnTo>
                    <a:pt x="397807" y="413156"/>
                  </a:lnTo>
                  <a:lnTo>
                    <a:pt x="418698" y="374078"/>
                  </a:lnTo>
                  <a:lnTo>
                    <a:pt x="419100" y="370001"/>
                  </a:lnTo>
                  <a:lnTo>
                    <a:pt x="419100" y="58623"/>
                  </a:lnTo>
                  <a:lnTo>
                    <a:pt x="403636" y="21297"/>
                  </a:lnTo>
                  <a:lnTo>
                    <a:pt x="364554" y="406"/>
                  </a:lnTo>
                  <a:lnTo>
                    <a:pt x="360471" y="0"/>
                  </a:lnTo>
                  <a:close/>
                </a:path>
              </a:pathLst>
            </a:custGeom>
            <a:solidFill>
              <a:srgbClr val="532C49"/>
            </a:solidFill>
          </p:spPr>
          <p:txBody>
            <a:bodyPr wrap="square" lIns="0" tIns="0" rIns="0" bIns="0" rtlCol="0"/>
            <a:lstStyle/>
            <a:p>
              <a:endParaRPr/>
            </a:p>
          </p:txBody>
        </p:sp>
        <p:sp>
          <p:nvSpPr>
            <p:cNvPr id="11" name="object 11"/>
            <p:cNvSpPr/>
            <p:nvPr/>
          </p:nvSpPr>
          <p:spPr>
            <a:xfrm>
              <a:off x="681037" y="5129212"/>
              <a:ext cx="419100" cy="428625"/>
            </a:xfrm>
            <a:custGeom>
              <a:avLst/>
              <a:gdLst/>
              <a:ahLst/>
              <a:cxnLst/>
              <a:rect l="l" t="t" r="r" b="b"/>
              <a:pathLst>
                <a:path w="419100" h="428625">
                  <a:moveTo>
                    <a:pt x="0" y="365874"/>
                  </a:moveTo>
                  <a:lnTo>
                    <a:pt x="0" y="62750"/>
                  </a:lnTo>
                  <a:lnTo>
                    <a:pt x="0" y="58623"/>
                  </a:lnTo>
                  <a:lnTo>
                    <a:pt x="401" y="54546"/>
                  </a:lnTo>
                  <a:lnTo>
                    <a:pt x="10576" y="27889"/>
                  </a:lnTo>
                  <a:lnTo>
                    <a:pt x="12863" y="24460"/>
                  </a:lnTo>
                  <a:lnTo>
                    <a:pt x="38735" y="4775"/>
                  </a:lnTo>
                  <a:lnTo>
                    <a:pt x="42539" y="3200"/>
                  </a:lnTo>
                  <a:lnTo>
                    <a:pt x="46464" y="2006"/>
                  </a:lnTo>
                  <a:lnTo>
                    <a:pt x="50502" y="1206"/>
                  </a:lnTo>
                  <a:lnTo>
                    <a:pt x="54545" y="406"/>
                  </a:lnTo>
                  <a:lnTo>
                    <a:pt x="58628" y="0"/>
                  </a:lnTo>
                  <a:lnTo>
                    <a:pt x="62745" y="0"/>
                  </a:lnTo>
                  <a:lnTo>
                    <a:pt x="356354" y="0"/>
                  </a:lnTo>
                  <a:lnTo>
                    <a:pt x="360471" y="0"/>
                  </a:lnTo>
                  <a:lnTo>
                    <a:pt x="364554" y="406"/>
                  </a:lnTo>
                  <a:lnTo>
                    <a:pt x="368592" y="1206"/>
                  </a:lnTo>
                  <a:lnTo>
                    <a:pt x="372635" y="2006"/>
                  </a:lnTo>
                  <a:lnTo>
                    <a:pt x="376560" y="3200"/>
                  </a:lnTo>
                  <a:lnTo>
                    <a:pt x="380365" y="4775"/>
                  </a:lnTo>
                  <a:lnTo>
                    <a:pt x="384169" y="6350"/>
                  </a:lnTo>
                  <a:lnTo>
                    <a:pt x="408523" y="27889"/>
                  </a:lnTo>
                  <a:lnTo>
                    <a:pt x="410815" y="31318"/>
                  </a:lnTo>
                  <a:lnTo>
                    <a:pt x="417894" y="50507"/>
                  </a:lnTo>
                  <a:lnTo>
                    <a:pt x="418698" y="54546"/>
                  </a:lnTo>
                  <a:lnTo>
                    <a:pt x="419100" y="58623"/>
                  </a:lnTo>
                  <a:lnTo>
                    <a:pt x="419100" y="62750"/>
                  </a:lnTo>
                  <a:lnTo>
                    <a:pt x="419100" y="365874"/>
                  </a:lnTo>
                  <a:lnTo>
                    <a:pt x="419100" y="370001"/>
                  </a:lnTo>
                  <a:lnTo>
                    <a:pt x="418698" y="374078"/>
                  </a:lnTo>
                  <a:lnTo>
                    <a:pt x="408523" y="400735"/>
                  </a:lnTo>
                  <a:lnTo>
                    <a:pt x="406236" y="404164"/>
                  </a:lnTo>
                  <a:lnTo>
                    <a:pt x="380365" y="423849"/>
                  </a:lnTo>
                  <a:lnTo>
                    <a:pt x="376560" y="425424"/>
                  </a:lnTo>
                  <a:lnTo>
                    <a:pt x="372635" y="426618"/>
                  </a:lnTo>
                  <a:lnTo>
                    <a:pt x="368592" y="427418"/>
                  </a:lnTo>
                  <a:lnTo>
                    <a:pt x="364554" y="428218"/>
                  </a:lnTo>
                  <a:lnTo>
                    <a:pt x="360471" y="428625"/>
                  </a:lnTo>
                  <a:lnTo>
                    <a:pt x="356354" y="428625"/>
                  </a:lnTo>
                  <a:lnTo>
                    <a:pt x="62745" y="428625"/>
                  </a:lnTo>
                  <a:lnTo>
                    <a:pt x="58628" y="428625"/>
                  </a:lnTo>
                  <a:lnTo>
                    <a:pt x="54545" y="428218"/>
                  </a:lnTo>
                  <a:lnTo>
                    <a:pt x="50502" y="427418"/>
                  </a:lnTo>
                  <a:lnTo>
                    <a:pt x="46464" y="426618"/>
                  </a:lnTo>
                  <a:lnTo>
                    <a:pt x="42539" y="425424"/>
                  </a:lnTo>
                  <a:lnTo>
                    <a:pt x="38735" y="423849"/>
                  </a:lnTo>
                  <a:lnTo>
                    <a:pt x="34930" y="422275"/>
                  </a:lnTo>
                  <a:lnTo>
                    <a:pt x="10576" y="400735"/>
                  </a:lnTo>
                  <a:lnTo>
                    <a:pt x="8284" y="397306"/>
                  </a:lnTo>
                  <a:lnTo>
                    <a:pt x="0" y="370001"/>
                  </a:lnTo>
                  <a:lnTo>
                    <a:pt x="0" y="365874"/>
                  </a:lnTo>
                  <a:close/>
                </a:path>
              </a:pathLst>
            </a:custGeom>
            <a:ln w="9525">
              <a:solidFill>
                <a:srgbClr val="6D4461"/>
              </a:solidFill>
            </a:ln>
          </p:spPr>
          <p:txBody>
            <a:bodyPr wrap="square" lIns="0" tIns="0" rIns="0" bIns="0" rtlCol="0"/>
            <a:lstStyle/>
            <a:p>
              <a:endParaRPr/>
            </a:p>
          </p:txBody>
        </p:sp>
      </p:grpSp>
      <p:sp>
        <p:nvSpPr>
          <p:cNvPr id="12" name="object 12"/>
          <p:cNvSpPr txBox="1"/>
          <p:nvPr/>
        </p:nvSpPr>
        <p:spPr>
          <a:xfrm>
            <a:off x="831155" y="5159375"/>
            <a:ext cx="121920" cy="334010"/>
          </a:xfrm>
          <a:prstGeom prst="rect">
            <a:avLst/>
          </a:prstGeom>
        </p:spPr>
        <p:txBody>
          <a:bodyPr vert="horz" wrap="square" lIns="0" tIns="15875" rIns="0" bIns="0" rtlCol="0">
            <a:spAutoFit/>
          </a:bodyPr>
          <a:lstStyle/>
          <a:p>
            <a:pPr marL="12700">
              <a:lnSpc>
                <a:spcPct val="100000"/>
              </a:lnSpc>
              <a:spcBef>
                <a:spcPts val="125"/>
              </a:spcBef>
            </a:pPr>
            <a:r>
              <a:rPr sz="2000" spc="-390" dirty="0">
                <a:solidFill>
                  <a:srgbClr val="DAD8E9"/>
                </a:solidFill>
                <a:latin typeface="Tahoma"/>
                <a:cs typeface="Tahoma"/>
              </a:rPr>
              <a:t>1</a:t>
            </a:r>
            <a:endParaRPr sz="2000">
              <a:latin typeface="Tahoma"/>
              <a:cs typeface="Tahoma"/>
            </a:endParaRPr>
          </a:p>
        </p:txBody>
      </p:sp>
      <p:sp>
        <p:nvSpPr>
          <p:cNvPr id="13" name="object 13"/>
          <p:cNvSpPr txBox="1"/>
          <p:nvPr/>
        </p:nvSpPr>
        <p:spPr>
          <a:xfrm>
            <a:off x="1289248" y="5106987"/>
            <a:ext cx="2176780" cy="282575"/>
          </a:xfrm>
          <a:prstGeom prst="rect">
            <a:avLst/>
          </a:prstGeom>
        </p:spPr>
        <p:txBody>
          <a:bodyPr vert="horz" wrap="square" lIns="0" tIns="17145" rIns="0" bIns="0" rtlCol="0">
            <a:spAutoFit/>
          </a:bodyPr>
          <a:lstStyle/>
          <a:p>
            <a:pPr marL="12700">
              <a:lnSpc>
                <a:spcPct val="100000"/>
              </a:lnSpc>
              <a:spcBef>
                <a:spcPts val="135"/>
              </a:spcBef>
            </a:pPr>
            <a:r>
              <a:rPr sz="1650" spc="114" dirty="0">
                <a:solidFill>
                  <a:srgbClr val="DAD8E9"/>
                </a:solidFill>
                <a:latin typeface="Tahoma"/>
                <a:cs typeface="Tahoma"/>
              </a:rPr>
              <a:t>Categorical</a:t>
            </a:r>
            <a:r>
              <a:rPr sz="1650" spc="110" dirty="0">
                <a:solidFill>
                  <a:srgbClr val="DAD8E9"/>
                </a:solidFill>
                <a:latin typeface="Tahoma"/>
                <a:cs typeface="Tahoma"/>
              </a:rPr>
              <a:t> </a:t>
            </a:r>
            <a:r>
              <a:rPr sz="1650" spc="30" dirty="0">
                <a:solidFill>
                  <a:srgbClr val="DAD8E9"/>
                </a:solidFill>
                <a:latin typeface="Tahoma"/>
                <a:cs typeface="Tahoma"/>
              </a:rPr>
              <a:t>Feature</a:t>
            </a:r>
            <a:r>
              <a:rPr sz="1650" cap="small" spc="30" dirty="0">
                <a:solidFill>
                  <a:srgbClr val="DAD8E9"/>
                </a:solidFill>
                <a:latin typeface="Tahoma"/>
                <a:cs typeface="Tahoma"/>
              </a:rPr>
              <a:t>s</a:t>
            </a:r>
            <a:endParaRPr sz="1650">
              <a:latin typeface="Tahoma"/>
              <a:cs typeface="Tahoma"/>
            </a:endParaRPr>
          </a:p>
        </p:txBody>
      </p:sp>
      <p:sp>
        <p:nvSpPr>
          <p:cNvPr id="14" name="object 14"/>
          <p:cNvSpPr txBox="1"/>
          <p:nvPr/>
        </p:nvSpPr>
        <p:spPr>
          <a:xfrm>
            <a:off x="1289248" y="5445601"/>
            <a:ext cx="4286250" cy="939800"/>
          </a:xfrm>
          <a:prstGeom prst="rect">
            <a:avLst/>
          </a:prstGeom>
        </p:spPr>
        <p:txBody>
          <a:bodyPr vert="horz" wrap="square" lIns="0" tIns="12065" rIns="0" bIns="0" rtlCol="0">
            <a:spAutoFit/>
          </a:bodyPr>
          <a:lstStyle/>
          <a:p>
            <a:pPr marL="12700" marR="5080">
              <a:lnSpc>
                <a:spcPct val="133300"/>
              </a:lnSpc>
              <a:spcBef>
                <a:spcPts val="95"/>
              </a:spcBef>
            </a:pPr>
            <a:r>
              <a:rPr sz="1500" spc="-60" dirty="0">
                <a:solidFill>
                  <a:srgbClr val="DAD8E9"/>
                </a:solidFill>
                <a:latin typeface="Trebuchet MS"/>
                <a:cs typeface="Trebuchet MS"/>
              </a:rPr>
              <a:t>Convert</a:t>
            </a:r>
            <a:r>
              <a:rPr sz="1500" spc="-90" dirty="0">
                <a:solidFill>
                  <a:srgbClr val="DAD8E9"/>
                </a:solidFill>
                <a:latin typeface="Trebuchet MS"/>
                <a:cs typeface="Trebuchet MS"/>
              </a:rPr>
              <a:t> </a:t>
            </a:r>
            <a:r>
              <a:rPr sz="1500" spc="-85" dirty="0">
                <a:solidFill>
                  <a:srgbClr val="DAD8E9"/>
                </a:solidFill>
                <a:latin typeface="Trebuchet MS"/>
                <a:cs typeface="Trebuchet MS"/>
              </a:rPr>
              <a:t>text</a:t>
            </a:r>
            <a:r>
              <a:rPr sz="1500" spc="-90" dirty="0">
                <a:solidFill>
                  <a:srgbClr val="DAD8E9"/>
                </a:solidFill>
                <a:latin typeface="Trebuchet MS"/>
                <a:cs typeface="Trebuchet MS"/>
              </a:rPr>
              <a:t> </a:t>
            </a:r>
            <a:r>
              <a:rPr sz="1500" spc="-75" dirty="0">
                <a:solidFill>
                  <a:srgbClr val="DAD8E9"/>
                </a:solidFill>
                <a:latin typeface="Trebuchet MS"/>
                <a:cs typeface="Trebuchet MS"/>
              </a:rPr>
              <a:t>categories,</a:t>
            </a:r>
            <a:r>
              <a:rPr sz="1500" spc="-90" dirty="0">
                <a:solidFill>
                  <a:srgbClr val="DAD8E9"/>
                </a:solidFill>
                <a:latin typeface="Trebuchet MS"/>
                <a:cs typeface="Trebuchet MS"/>
              </a:rPr>
              <a:t> </a:t>
            </a:r>
            <a:r>
              <a:rPr sz="1500" spc="-45" dirty="0">
                <a:solidFill>
                  <a:srgbClr val="DAD8E9"/>
                </a:solidFill>
                <a:latin typeface="Trebuchet MS"/>
                <a:cs typeface="Trebuchet MS"/>
              </a:rPr>
              <a:t>such</a:t>
            </a:r>
            <a:r>
              <a:rPr sz="1500" spc="-85" dirty="0">
                <a:solidFill>
                  <a:srgbClr val="DAD8E9"/>
                </a:solidFill>
                <a:latin typeface="Trebuchet MS"/>
                <a:cs typeface="Trebuchet MS"/>
              </a:rPr>
              <a:t> </a:t>
            </a:r>
            <a:r>
              <a:rPr sz="1500" spc="-45" dirty="0">
                <a:solidFill>
                  <a:srgbClr val="DAD8E9"/>
                </a:solidFill>
                <a:latin typeface="Trebuchet MS"/>
                <a:cs typeface="Trebuchet MS"/>
              </a:rPr>
              <a:t>as</a:t>
            </a:r>
            <a:r>
              <a:rPr sz="1500" spc="-90" dirty="0">
                <a:solidFill>
                  <a:srgbClr val="DAD8E9"/>
                </a:solidFill>
                <a:latin typeface="Trebuchet MS"/>
                <a:cs typeface="Trebuchet MS"/>
              </a:rPr>
              <a:t> </a:t>
            </a:r>
            <a:r>
              <a:rPr sz="1500" spc="-55" dirty="0">
                <a:solidFill>
                  <a:srgbClr val="DAD8E9"/>
                </a:solidFill>
                <a:latin typeface="Trebuchet MS"/>
                <a:cs typeface="Trebuchet MS"/>
              </a:rPr>
              <a:t>genre</a:t>
            </a:r>
            <a:r>
              <a:rPr sz="1500" spc="-90" dirty="0">
                <a:solidFill>
                  <a:srgbClr val="DAD8E9"/>
                </a:solidFill>
                <a:latin typeface="Trebuchet MS"/>
                <a:cs typeface="Trebuchet MS"/>
              </a:rPr>
              <a:t> </a:t>
            </a:r>
            <a:r>
              <a:rPr sz="1500" spc="-55" dirty="0">
                <a:solidFill>
                  <a:srgbClr val="DAD8E9"/>
                </a:solidFill>
                <a:latin typeface="Trebuchet MS"/>
                <a:cs typeface="Trebuchet MS"/>
              </a:rPr>
              <a:t>and</a:t>
            </a:r>
            <a:r>
              <a:rPr sz="1500" spc="-90" dirty="0">
                <a:solidFill>
                  <a:srgbClr val="DAD8E9"/>
                </a:solidFill>
                <a:latin typeface="Trebuchet MS"/>
                <a:cs typeface="Trebuchet MS"/>
              </a:rPr>
              <a:t> </a:t>
            </a:r>
            <a:r>
              <a:rPr sz="1500" spc="-80" dirty="0">
                <a:solidFill>
                  <a:srgbClr val="DAD8E9"/>
                </a:solidFill>
                <a:latin typeface="Trebuchet MS"/>
                <a:cs typeface="Trebuchet MS"/>
              </a:rPr>
              <a:t>actors,</a:t>
            </a:r>
            <a:r>
              <a:rPr sz="1500" spc="-85" dirty="0">
                <a:solidFill>
                  <a:srgbClr val="DAD8E9"/>
                </a:solidFill>
                <a:latin typeface="Trebuchet MS"/>
                <a:cs typeface="Trebuchet MS"/>
              </a:rPr>
              <a:t> </a:t>
            </a:r>
            <a:r>
              <a:rPr sz="1500" spc="-20" dirty="0">
                <a:solidFill>
                  <a:srgbClr val="DAD8E9"/>
                </a:solidFill>
                <a:latin typeface="Trebuchet MS"/>
                <a:cs typeface="Trebuchet MS"/>
              </a:rPr>
              <a:t>into </a:t>
            </a:r>
            <a:r>
              <a:rPr sz="1500" spc="-70" dirty="0">
                <a:solidFill>
                  <a:srgbClr val="DAD8E9"/>
                </a:solidFill>
                <a:latin typeface="Trebuchet MS"/>
                <a:cs typeface="Trebuchet MS"/>
              </a:rPr>
              <a:t>numerical</a:t>
            </a:r>
            <a:r>
              <a:rPr sz="1500" spc="-60" dirty="0">
                <a:solidFill>
                  <a:srgbClr val="DAD8E9"/>
                </a:solidFill>
                <a:latin typeface="Trebuchet MS"/>
                <a:cs typeface="Trebuchet MS"/>
              </a:rPr>
              <a:t> representations </a:t>
            </a:r>
            <a:r>
              <a:rPr sz="1500" spc="-25" dirty="0">
                <a:solidFill>
                  <a:srgbClr val="DAD8E9"/>
                </a:solidFill>
                <a:latin typeface="Trebuchet MS"/>
                <a:cs typeface="Trebuchet MS"/>
              </a:rPr>
              <a:t>using</a:t>
            </a:r>
            <a:r>
              <a:rPr sz="1500" spc="-60" dirty="0">
                <a:solidFill>
                  <a:srgbClr val="DAD8E9"/>
                </a:solidFill>
                <a:latin typeface="Trebuchet MS"/>
                <a:cs typeface="Trebuchet MS"/>
              </a:rPr>
              <a:t> techniques </a:t>
            </a:r>
            <a:r>
              <a:rPr sz="1500" spc="-95" dirty="0">
                <a:solidFill>
                  <a:srgbClr val="DAD8E9"/>
                </a:solidFill>
                <a:latin typeface="Trebuchet MS"/>
                <a:cs typeface="Trebuchet MS"/>
              </a:rPr>
              <a:t>like</a:t>
            </a:r>
            <a:r>
              <a:rPr sz="1500" spc="-60" dirty="0">
                <a:solidFill>
                  <a:srgbClr val="DAD8E9"/>
                </a:solidFill>
                <a:latin typeface="Trebuchet MS"/>
                <a:cs typeface="Trebuchet MS"/>
              </a:rPr>
              <a:t> </a:t>
            </a:r>
            <a:r>
              <a:rPr sz="1500" spc="-20" dirty="0">
                <a:solidFill>
                  <a:srgbClr val="DAD8E9"/>
                </a:solidFill>
                <a:latin typeface="Trebuchet MS"/>
                <a:cs typeface="Trebuchet MS"/>
              </a:rPr>
              <a:t>one- </a:t>
            </a:r>
            <a:r>
              <a:rPr sz="1500" spc="-35" dirty="0">
                <a:solidFill>
                  <a:srgbClr val="DAD8E9"/>
                </a:solidFill>
                <a:latin typeface="Trebuchet MS"/>
                <a:cs typeface="Trebuchet MS"/>
              </a:rPr>
              <a:t>hot</a:t>
            </a:r>
            <a:r>
              <a:rPr sz="1500" spc="-110" dirty="0">
                <a:solidFill>
                  <a:srgbClr val="DAD8E9"/>
                </a:solidFill>
                <a:latin typeface="Trebuchet MS"/>
                <a:cs typeface="Trebuchet MS"/>
              </a:rPr>
              <a:t> </a:t>
            </a:r>
            <a:r>
              <a:rPr sz="1500" spc="-10" dirty="0">
                <a:solidFill>
                  <a:srgbClr val="DAD8E9"/>
                </a:solidFill>
                <a:latin typeface="Trebuchet MS"/>
                <a:cs typeface="Trebuchet MS"/>
              </a:rPr>
              <a:t>encoding.</a:t>
            </a:r>
            <a:endParaRPr sz="1500">
              <a:latin typeface="Trebuchet MS"/>
              <a:cs typeface="Trebuchet MS"/>
            </a:endParaRPr>
          </a:p>
        </p:txBody>
      </p:sp>
      <p:grpSp>
        <p:nvGrpSpPr>
          <p:cNvPr id="15" name="object 15"/>
          <p:cNvGrpSpPr/>
          <p:nvPr/>
        </p:nvGrpSpPr>
        <p:grpSpPr>
          <a:xfrm>
            <a:off x="5810250" y="5124450"/>
            <a:ext cx="438150" cy="438150"/>
            <a:chOff x="5810250" y="5124450"/>
            <a:chExt cx="438150" cy="438150"/>
          </a:xfrm>
        </p:grpSpPr>
        <p:sp>
          <p:nvSpPr>
            <p:cNvPr id="16" name="object 16"/>
            <p:cNvSpPr/>
            <p:nvPr/>
          </p:nvSpPr>
          <p:spPr>
            <a:xfrm>
              <a:off x="5815012" y="5129212"/>
              <a:ext cx="428625" cy="428625"/>
            </a:xfrm>
            <a:custGeom>
              <a:avLst/>
              <a:gdLst/>
              <a:ahLst/>
              <a:cxnLst/>
              <a:rect l="l" t="t" r="r" b="b"/>
              <a:pathLst>
                <a:path w="428625" h="428625">
                  <a:moveTo>
                    <a:pt x="370001" y="0"/>
                  </a:moveTo>
                  <a:lnTo>
                    <a:pt x="58623" y="0"/>
                  </a:lnTo>
                  <a:lnTo>
                    <a:pt x="54546" y="406"/>
                  </a:lnTo>
                  <a:lnTo>
                    <a:pt x="15468" y="21297"/>
                  </a:lnTo>
                  <a:lnTo>
                    <a:pt x="0" y="58623"/>
                  </a:lnTo>
                  <a:lnTo>
                    <a:pt x="0" y="365874"/>
                  </a:lnTo>
                  <a:lnTo>
                    <a:pt x="0" y="370001"/>
                  </a:lnTo>
                  <a:lnTo>
                    <a:pt x="15468" y="407327"/>
                  </a:lnTo>
                  <a:lnTo>
                    <a:pt x="54546" y="428218"/>
                  </a:lnTo>
                  <a:lnTo>
                    <a:pt x="58623" y="428625"/>
                  </a:lnTo>
                  <a:lnTo>
                    <a:pt x="370001" y="428625"/>
                  </a:lnTo>
                  <a:lnTo>
                    <a:pt x="407327" y="413156"/>
                  </a:lnTo>
                  <a:lnTo>
                    <a:pt x="428218" y="374078"/>
                  </a:lnTo>
                  <a:lnTo>
                    <a:pt x="428625" y="370001"/>
                  </a:lnTo>
                  <a:lnTo>
                    <a:pt x="428625" y="58623"/>
                  </a:lnTo>
                  <a:lnTo>
                    <a:pt x="413156" y="21297"/>
                  </a:lnTo>
                  <a:lnTo>
                    <a:pt x="374078" y="406"/>
                  </a:lnTo>
                  <a:lnTo>
                    <a:pt x="370001" y="0"/>
                  </a:lnTo>
                  <a:close/>
                </a:path>
              </a:pathLst>
            </a:custGeom>
            <a:solidFill>
              <a:srgbClr val="532C49"/>
            </a:solidFill>
          </p:spPr>
          <p:txBody>
            <a:bodyPr wrap="square" lIns="0" tIns="0" rIns="0" bIns="0" rtlCol="0"/>
            <a:lstStyle/>
            <a:p>
              <a:endParaRPr/>
            </a:p>
          </p:txBody>
        </p:sp>
        <p:sp>
          <p:nvSpPr>
            <p:cNvPr id="17" name="object 17"/>
            <p:cNvSpPr/>
            <p:nvPr/>
          </p:nvSpPr>
          <p:spPr>
            <a:xfrm>
              <a:off x="5815012" y="5129212"/>
              <a:ext cx="428625" cy="428625"/>
            </a:xfrm>
            <a:custGeom>
              <a:avLst/>
              <a:gdLst/>
              <a:ahLst/>
              <a:cxnLst/>
              <a:rect l="l" t="t" r="r" b="b"/>
              <a:pathLst>
                <a:path w="428625" h="428625">
                  <a:moveTo>
                    <a:pt x="0" y="365874"/>
                  </a:moveTo>
                  <a:lnTo>
                    <a:pt x="0" y="62750"/>
                  </a:lnTo>
                  <a:lnTo>
                    <a:pt x="0" y="58623"/>
                  </a:lnTo>
                  <a:lnTo>
                    <a:pt x="406" y="54546"/>
                  </a:lnTo>
                  <a:lnTo>
                    <a:pt x="1206" y="50507"/>
                  </a:lnTo>
                  <a:lnTo>
                    <a:pt x="2006" y="46469"/>
                  </a:lnTo>
                  <a:lnTo>
                    <a:pt x="3200" y="42545"/>
                  </a:lnTo>
                  <a:lnTo>
                    <a:pt x="4775" y="38735"/>
                  </a:lnTo>
                  <a:lnTo>
                    <a:pt x="6350" y="34925"/>
                  </a:lnTo>
                  <a:lnTo>
                    <a:pt x="8280" y="31318"/>
                  </a:lnTo>
                  <a:lnTo>
                    <a:pt x="10579" y="27889"/>
                  </a:lnTo>
                  <a:lnTo>
                    <a:pt x="12865" y="24460"/>
                  </a:lnTo>
                  <a:lnTo>
                    <a:pt x="15468" y="21297"/>
                  </a:lnTo>
                  <a:lnTo>
                    <a:pt x="38735" y="4775"/>
                  </a:lnTo>
                  <a:lnTo>
                    <a:pt x="42545" y="3200"/>
                  </a:lnTo>
                  <a:lnTo>
                    <a:pt x="46469" y="2006"/>
                  </a:lnTo>
                  <a:lnTo>
                    <a:pt x="50507" y="1206"/>
                  </a:lnTo>
                  <a:lnTo>
                    <a:pt x="54546" y="406"/>
                  </a:lnTo>
                  <a:lnTo>
                    <a:pt x="58623" y="0"/>
                  </a:lnTo>
                  <a:lnTo>
                    <a:pt x="62750" y="0"/>
                  </a:lnTo>
                  <a:lnTo>
                    <a:pt x="365874" y="0"/>
                  </a:lnTo>
                  <a:lnTo>
                    <a:pt x="370001" y="0"/>
                  </a:lnTo>
                  <a:lnTo>
                    <a:pt x="374078" y="406"/>
                  </a:lnTo>
                  <a:lnTo>
                    <a:pt x="378117" y="1206"/>
                  </a:lnTo>
                  <a:lnTo>
                    <a:pt x="382155" y="2006"/>
                  </a:lnTo>
                  <a:lnTo>
                    <a:pt x="386080" y="3200"/>
                  </a:lnTo>
                  <a:lnTo>
                    <a:pt x="389890" y="4775"/>
                  </a:lnTo>
                  <a:lnTo>
                    <a:pt x="393700" y="6350"/>
                  </a:lnTo>
                  <a:lnTo>
                    <a:pt x="418045" y="27889"/>
                  </a:lnTo>
                  <a:lnTo>
                    <a:pt x="420344" y="31318"/>
                  </a:lnTo>
                  <a:lnTo>
                    <a:pt x="422275" y="34925"/>
                  </a:lnTo>
                  <a:lnTo>
                    <a:pt x="423849" y="38735"/>
                  </a:lnTo>
                  <a:lnTo>
                    <a:pt x="425424" y="42545"/>
                  </a:lnTo>
                  <a:lnTo>
                    <a:pt x="426618" y="46469"/>
                  </a:lnTo>
                  <a:lnTo>
                    <a:pt x="427418" y="50507"/>
                  </a:lnTo>
                  <a:lnTo>
                    <a:pt x="428218" y="54546"/>
                  </a:lnTo>
                  <a:lnTo>
                    <a:pt x="428625" y="58623"/>
                  </a:lnTo>
                  <a:lnTo>
                    <a:pt x="428625" y="62750"/>
                  </a:lnTo>
                  <a:lnTo>
                    <a:pt x="428625" y="365874"/>
                  </a:lnTo>
                  <a:lnTo>
                    <a:pt x="428625" y="370001"/>
                  </a:lnTo>
                  <a:lnTo>
                    <a:pt x="428218" y="374078"/>
                  </a:lnTo>
                  <a:lnTo>
                    <a:pt x="427418" y="378117"/>
                  </a:lnTo>
                  <a:lnTo>
                    <a:pt x="426618" y="382155"/>
                  </a:lnTo>
                  <a:lnTo>
                    <a:pt x="425424" y="386080"/>
                  </a:lnTo>
                  <a:lnTo>
                    <a:pt x="423849" y="389890"/>
                  </a:lnTo>
                  <a:lnTo>
                    <a:pt x="422275" y="393700"/>
                  </a:lnTo>
                  <a:lnTo>
                    <a:pt x="420344" y="397306"/>
                  </a:lnTo>
                  <a:lnTo>
                    <a:pt x="418045" y="400735"/>
                  </a:lnTo>
                  <a:lnTo>
                    <a:pt x="415759" y="404164"/>
                  </a:lnTo>
                  <a:lnTo>
                    <a:pt x="389890" y="423849"/>
                  </a:lnTo>
                  <a:lnTo>
                    <a:pt x="386080" y="425424"/>
                  </a:lnTo>
                  <a:lnTo>
                    <a:pt x="382155" y="426618"/>
                  </a:lnTo>
                  <a:lnTo>
                    <a:pt x="378117" y="427418"/>
                  </a:lnTo>
                  <a:lnTo>
                    <a:pt x="374078" y="428218"/>
                  </a:lnTo>
                  <a:lnTo>
                    <a:pt x="370001" y="428625"/>
                  </a:lnTo>
                  <a:lnTo>
                    <a:pt x="365874" y="428625"/>
                  </a:lnTo>
                  <a:lnTo>
                    <a:pt x="62750" y="428625"/>
                  </a:lnTo>
                  <a:lnTo>
                    <a:pt x="58623" y="428625"/>
                  </a:lnTo>
                  <a:lnTo>
                    <a:pt x="54546" y="428218"/>
                  </a:lnTo>
                  <a:lnTo>
                    <a:pt x="50507" y="427418"/>
                  </a:lnTo>
                  <a:lnTo>
                    <a:pt x="46469" y="426618"/>
                  </a:lnTo>
                  <a:lnTo>
                    <a:pt x="42545" y="425424"/>
                  </a:lnTo>
                  <a:lnTo>
                    <a:pt x="38735" y="423849"/>
                  </a:lnTo>
                  <a:lnTo>
                    <a:pt x="34925" y="422275"/>
                  </a:lnTo>
                  <a:lnTo>
                    <a:pt x="10579" y="400735"/>
                  </a:lnTo>
                  <a:lnTo>
                    <a:pt x="8280" y="397306"/>
                  </a:lnTo>
                  <a:lnTo>
                    <a:pt x="6350" y="393700"/>
                  </a:lnTo>
                  <a:lnTo>
                    <a:pt x="4775" y="389890"/>
                  </a:lnTo>
                  <a:lnTo>
                    <a:pt x="3200" y="386080"/>
                  </a:lnTo>
                  <a:lnTo>
                    <a:pt x="2006" y="382155"/>
                  </a:lnTo>
                  <a:lnTo>
                    <a:pt x="1206" y="378117"/>
                  </a:lnTo>
                  <a:lnTo>
                    <a:pt x="406" y="374078"/>
                  </a:lnTo>
                  <a:lnTo>
                    <a:pt x="0" y="370001"/>
                  </a:lnTo>
                  <a:lnTo>
                    <a:pt x="0" y="365874"/>
                  </a:lnTo>
                  <a:close/>
                </a:path>
              </a:pathLst>
            </a:custGeom>
            <a:ln w="9525">
              <a:solidFill>
                <a:srgbClr val="6D4461"/>
              </a:solidFill>
            </a:ln>
          </p:spPr>
          <p:txBody>
            <a:bodyPr wrap="square" lIns="0" tIns="0" rIns="0" bIns="0" rtlCol="0"/>
            <a:lstStyle/>
            <a:p>
              <a:endParaRPr/>
            </a:p>
          </p:txBody>
        </p:sp>
      </p:grpSp>
      <p:sp>
        <p:nvSpPr>
          <p:cNvPr id="18" name="object 18"/>
          <p:cNvSpPr txBox="1"/>
          <p:nvPr/>
        </p:nvSpPr>
        <p:spPr>
          <a:xfrm>
            <a:off x="5940425" y="5159375"/>
            <a:ext cx="175895" cy="334010"/>
          </a:xfrm>
          <a:prstGeom prst="rect">
            <a:avLst/>
          </a:prstGeom>
        </p:spPr>
        <p:txBody>
          <a:bodyPr vert="horz" wrap="square" lIns="0" tIns="15875" rIns="0" bIns="0" rtlCol="0">
            <a:spAutoFit/>
          </a:bodyPr>
          <a:lstStyle/>
          <a:p>
            <a:pPr marL="12700">
              <a:lnSpc>
                <a:spcPct val="100000"/>
              </a:lnSpc>
              <a:spcBef>
                <a:spcPts val="125"/>
              </a:spcBef>
            </a:pPr>
            <a:r>
              <a:rPr sz="2000" spc="35" dirty="0">
                <a:solidFill>
                  <a:srgbClr val="DAD8E9"/>
                </a:solidFill>
                <a:latin typeface="Tahoma"/>
                <a:cs typeface="Tahoma"/>
              </a:rPr>
              <a:t>2</a:t>
            </a:r>
            <a:endParaRPr sz="2000">
              <a:latin typeface="Tahoma"/>
              <a:cs typeface="Tahoma"/>
            </a:endParaRPr>
          </a:p>
        </p:txBody>
      </p:sp>
      <p:sp>
        <p:nvSpPr>
          <p:cNvPr id="19" name="object 19"/>
          <p:cNvSpPr txBox="1"/>
          <p:nvPr/>
        </p:nvSpPr>
        <p:spPr>
          <a:xfrm>
            <a:off x="6425604" y="5106987"/>
            <a:ext cx="2019300" cy="282575"/>
          </a:xfrm>
          <a:prstGeom prst="rect">
            <a:avLst/>
          </a:prstGeom>
        </p:spPr>
        <p:txBody>
          <a:bodyPr vert="horz" wrap="square" lIns="0" tIns="17145" rIns="0" bIns="0" rtlCol="0">
            <a:spAutoFit/>
          </a:bodyPr>
          <a:lstStyle/>
          <a:p>
            <a:pPr marL="12700">
              <a:lnSpc>
                <a:spcPct val="100000"/>
              </a:lnSpc>
              <a:spcBef>
                <a:spcPts val="135"/>
              </a:spcBef>
            </a:pPr>
            <a:r>
              <a:rPr sz="1650" spc="95" dirty="0">
                <a:solidFill>
                  <a:srgbClr val="DAD8E9"/>
                </a:solidFill>
                <a:latin typeface="Tahoma"/>
                <a:cs typeface="Tahoma"/>
              </a:rPr>
              <a:t>Numerical </a:t>
            </a:r>
            <a:r>
              <a:rPr sz="1650" spc="30" dirty="0">
                <a:solidFill>
                  <a:srgbClr val="DAD8E9"/>
                </a:solidFill>
                <a:latin typeface="Tahoma"/>
                <a:cs typeface="Tahoma"/>
              </a:rPr>
              <a:t>Feature</a:t>
            </a:r>
            <a:r>
              <a:rPr sz="1650" cap="small" spc="30" dirty="0">
                <a:solidFill>
                  <a:srgbClr val="DAD8E9"/>
                </a:solidFill>
                <a:latin typeface="Tahoma"/>
                <a:cs typeface="Tahoma"/>
              </a:rPr>
              <a:t>s</a:t>
            </a:r>
            <a:endParaRPr sz="1650">
              <a:latin typeface="Tahoma"/>
              <a:cs typeface="Tahoma"/>
            </a:endParaRPr>
          </a:p>
        </p:txBody>
      </p:sp>
      <p:sp>
        <p:nvSpPr>
          <p:cNvPr id="20" name="object 20"/>
          <p:cNvSpPr txBox="1"/>
          <p:nvPr/>
        </p:nvSpPr>
        <p:spPr>
          <a:xfrm>
            <a:off x="6425604" y="5445601"/>
            <a:ext cx="4187190" cy="635000"/>
          </a:xfrm>
          <a:prstGeom prst="rect">
            <a:avLst/>
          </a:prstGeom>
        </p:spPr>
        <p:txBody>
          <a:bodyPr vert="horz" wrap="square" lIns="0" tIns="12065" rIns="0" bIns="0" rtlCol="0">
            <a:spAutoFit/>
          </a:bodyPr>
          <a:lstStyle/>
          <a:p>
            <a:pPr marL="12700" marR="5080">
              <a:lnSpc>
                <a:spcPct val="133300"/>
              </a:lnSpc>
              <a:spcBef>
                <a:spcPts val="95"/>
              </a:spcBef>
            </a:pPr>
            <a:r>
              <a:rPr sz="1500" spc="-75" dirty="0">
                <a:solidFill>
                  <a:srgbClr val="DAD8E9"/>
                </a:solidFill>
                <a:latin typeface="Trebuchet MS"/>
                <a:cs typeface="Trebuchet MS"/>
              </a:rPr>
              <a:t>Extract</a:t>
            </a:r>
            <a:r>
              <a:rPr sz="1500" spc="-85" dirty="0">
                <a:solidFill>
                  <a:srgbClr val="DAD8E9"/>
                </a:solidFill>
                <a:latin typeface="Trebuchet MS"/>
                <a:cs typeface="Trebuchet MS"/>
              </a:rPr>
              <a:t> </a:t>
            </a:r>
            <a:r>
              <a:rPr sz="1500" spc="-70" dirty="0">
                <a:solidFill>
                  <a:srgbClr val="DAD8E9"/>
                </a:solidFill>
                <a:latin typeface="Trebuchet MS"/>
                <a:cs typeface="Trebuchet MS"/>
              </a:rPr>
              <a:t>numerical</a:t>
            </a:r>
            <a:r>
              <a:rPr sz="1500" spc="-80" dirty="0">
                <a:solidFill>
                  <a:srgbClr val="DAD8E9"/>
                </a:solidFill>
                <a:latin typeface="Trebuchet MS"/>
                <a:cs typeface="Trebuchet MS"/>
              </a:rPr>
              <a:t> </a:t>
            </a:r>
            <a:r>
              <a:rPr sz="1500" spc="-65" dirty="0">
                <a:solidFill>
                  <a:srgbClr val="DAD8E9"/>
                </a:solidFill>
                <a:latin typeface="Trebuchet MS"/>
                <a:cs typeface="Trebuchet MS"/>
              </a:rPr>
              <a:t>features</a:t>
            </a:r>
            <a:r>
              <a:rPr sz="1500" spc="-80" dirty="0">
                <a:solidFill>
                  <a:srgbClr val="DAD8E9"/>
                </a:solidFill>
                <a:latin typeface="Trebuchet MS"/>
                <a:cs typeface="Trebuchet MS"/>
              </a:rPr>
              <a:t> </a:t>
            </a:r>
            <a:r>
              <a:rPr sz="1500" spc="-60" dirty="0">
                <a:solidFill>
                  <a:srgbClr val="DAD8E9"/>
                </a:solidFill>
                <a:latin typeface="Trebuchet MS"/>
                <a:cs typeface="Trebuchet MS"/>
              </a:rPr>
              <a:t>from</a:t>
            </a:r>
            <a:r>
              <a:rPr sz="1500" spc="-85" dirty="0">
                <a:solidFill>
                  <a:srgbClr val="DAD8E9"/>
                </a:solidFill>
                <a:latin typeface="Trebuchet MS"/>
                <a:cs typeface="Trebuchet MS"/>
              </a:rPr>
              <a:t> </a:t>
            </a:r>
            <a:r>
              <a:rPr sz="1500" spc="-110" dirty="0">
                <a:solidFill>
                  <a:srgbClr val="DAD8E9"/>
                </a:solidFill>
                <a:latin typeface="Trebuchet MS"/>
                <a:cs typeface="Trebuchet MS"/>
              </a:rPr>
              <a:t>data,</a:t>
            </a:r>
            <a:r>
              <a:rPr sz="1500" spc="-80" dirty="0">
                <a:solidFill>
                  <a:srgbClr val="DAD8E9"/>
                </a:solidFill>
                <a:latin typeface="Trebuchet MS"/>
                <a:cs typeface="Trebuchet MS"/>
              </a:rPr>
              <a:t> </a:t>
            </a:r>
            <a:r>
              <a:rPr sz="1500" spc="-45" dirty="0">
                <a:solidFill>
                  <a:srgbClr val="DAD8E9"/>
                </a:solidFill>
                <a:latin typeface="Trebuchet MS"/>
                <a:cs typeface="Trebuchet MS"/>
              </a:rPr>
              <a:t>such</a:t>
            </a:r>
            <a:r>
              <a:rPr sz="1500" spc="-80" dirty="0">
                <a:solidFill>
                  <a:srgbClr val="DAD8E9"/>
                </a:solidFill>
                <a:latin typeface="Trebuchet MS"/>
                <a:cs typeface="Trebuchet MS"/>
              </a:rPr>
              <a:t> </a:t>
            </a:r>
            <a:r>
              <a:rPr sz="1500" spc="-45" dirty="0">
                <a:solidFill>
                  <a:srgbClr val="DAD8E9"/>
                </a:solidFill>
                <a:latin typeface="Trebuchet MS"/>
                <a:cs typeface="Trebuchet MS"/>
              </a:rPr>
              <a:t>as</a:t>
            </a:r>
            <a:r>
              <a:rPr sz="1500" spc="-80" dirty="0">
                <a:solidFill>
                  <a:srgbClr val="DAD8E9"/>
                </a:solidFill>
                <a:latin typeface="Trebuchet MS"/>
                <a:cs typeface="Trebuchet MS"/>
              </a:rPr>
              <a:t> </a:t>
            </a:r>
            <a:r>
              <a:rPr sz="1500" spc="-45" dirty="0">
                <a:solidFill>
                  <a:srgbClr val="DAD8E9"/>
                </a:solidFill>
                <a:latin typeface="Trebuchet MS"/>
                <a:cs typeface="Trebuchet MS"/>
              </a:rPr>
              <a:t>release </a:t>
            </a:r>
            <a:r>
              <a:rPr sz="1500" spc="-110" dirty="0">
                <a:solidFill>
                  <a:srgbClr val="DAD8E9"/>
                </a:solidFill>
                <a:latin typeface="Trebuchet MS"/>
                <a:cs typeface="Trebuchet MS"/>
              </a:rPr>
              <a:t>date,</a:t>
            </a:r>
            <a:r>
              <a:rPr sz="1500" spc="-90" dirty="0">
                <a:solidFill>
                  <a:srgbClr val="DAD8E9"/>
                </a:solidFill>
                <a:latin typeface="Trebuchet MS"/>
                <a:cs typeface="Trebuchet MS"/>
              </a:rPr>
              <a:t> </a:t>
            </a:r>
            <a:r>
              <a:rPr sz="1500" spc="-80" dirty="0">
                <a:solidFill>
                  <a:srgbClr val="DAD8E9"/>
                </a:solidFill>
                <a:latin typeface="Trebuchet MS"/>
                <a:cs typeface="Trebuchet MS"/>
              </a:rPr>
              <a:t>runtime,</a:t>
            </a:r>
            <a:r>
              <a:rPr sz="1500" spc="-85" dirty="0">
                <a:solidFill>
                  <a:srgbClr val="DAD8E9"/>
                </a:solidFill>
                <a:latin typeface="Trebuchet MS"/>
                <a:cs typeface="Trebuchet MS"/>
              </a:rPr>
              <a:t> </a:t>
            </a:r>
            <a:r>
              <a:rPr sz="1500" spc="-55" dirty="0">
                <a:solidFill>
                  <a:srgbClr val="DAD8E9"/>
                </a:solidFill>
                <a:latin typeface="Trebuchet MS"/>
                <a:cs typeface="Trebuchet MS"/>
              </a:rPr>
              <a:t>and</a:t>
            </a:r>
            <a:r>
              <a:rPr sz="1500" spc="-90" dirty="0">
                <a:solidFill>
                  <a:srgbClr val="DAD8E9"/>
                </a:solidFill>
                <a:latin typeface="Trebuchet MS"/>
                <a:cs typeface="Trebuchet MS"/>
              </a:rPr>
              <a:t> </a:t>
            </a:r>
            <a:r>
              <a:rPr sz="1500" spc="-10" dirty="0">
                <a:solidFill>
                  <a:srgbClr val="DAD8E9"/>
                </a:solidFill>
                <a:latin typeface="Trebuchet MS"/>
                <a:cs typeface="Trebuchet MS"/>
              </a:rPr>
              <a:t>budget.</a:t>
            </a:r>
            <a:endParaRPr sz="1500">
              <a:latin typeface="Trebuchet MS"/>
              <a:cs typeface="Trebuchet MS"/>
            </a:endParaRPr>
          </a:p>
        </p:txBody>
      </p:sp>
      <p:grpSp>
        <p:nvGrpSpPr>
          <p:cNvPr id="21" name="object 21"/>
          <p:cNvGrpSpPr/>
          <p:nvPr/>
        </p:nvGrpSpPr>
        <p:grpSpPr>
          <a:xfrm>
            <a:off x="676275" y="6848475"/>
            <a:ext cx="428625" cy="428625"/>
            <a:chOff x="676275" y="6848475"/>
            <a:chExt cx="428625" cy="428625"/>
          </a:xfrm>
        </p:grpSpPr>
        <p:sp>
          <p:nvSpPr>
            <p:cNvPr id="22" name="object 22"/>
            <p:cNvSpPr/>
            <p:nvPr/>
          </p:nvSpPr>
          <p:spPr>
            <a:xfrm>
              <a:off x="681037" y="6853237"/>
              <a:ext cx="419100" cy="419100"/>
            </a:xfrm>
            <a:custGeom>
              <a:avLst/>
              <a:gdLst/>
              <a:ahLst/>
              <a:cxnLst/>
              <a:rect l="l" t="t" r="r" b="b"/>
              <a:pathLst>
                <a:path w="419100" h="419100">
                  <a:moveTo>
                    <a:pt x="360471" y="0"/>
                  </a:moveTo>
                  <a:lnTo>
                    <a:pt x="58628" y="0"/>
                  </a:lnTo>
                  <a:lnTo>
                    <a:pt x="54545" y="406"/>
                  </a:lnTo>
                  <a:lnTo>
                    <a:pt x="15463" y="21297"/>
                  </a:lnTo>
                  <a:lnTo>
                    <a:pt x="0" y="58623"/>
                  </a:lnTo>
                  <a:lnTo>
                    <a:pt x="0" y="356349"/>
                  </a:lnTo>
                  <a:lnTo>
                    <a:pt x="0" y="360476"/>
                  </a:lnTo>
                  <a:lnTo>
                    <a:pt x="15463" y="397802"/>
                  </a:lnTo>
                  <a:lnTo>
                    <a:pt x="54545" y="418693"/>
                  </a:lnTo>
                  <a:lnTo>
                    <a:pt x="58628" y="419100"/>
                  </a:lnTo>
                  <a:lnTo>
                    <a:pt x="360471" y="419100"/>
                  </a:lnTo>
                  <a:lnTo>
                    <a:pt x="397807" y="403631"/>
                  </a:lnTo>
                  <a:lnTo>
                    <a:pt x="418698" y="364553"/>
                  </a:lnTo>
                  <a:lnTo>
                    <a:pt x="419100" y="360476"/>
                  </a:lnTo>
                  <a:lnTo>
                    <a:pt x="419100" y="58623"/>
                  </a:lnTo>
                  <a:lnTo>
                    <a:pt x="403636" y="21297"/>
                  </a:lnTo>
                  <a:lnTo>
                    <a:pt x="364554" y="406"/>
                  </a:lnTo>
                  <a:lnTo>
                    <a:pt x="360471" y="0"/>
                  </a:lnTo>
                  <a:close/>
                </a:path>
              </a:pathLst>
            </a:custGeom>
            <a:solidFill>
              <a:srgbClr val="532C49"/>
            </a:solidFill>
          </p:spPr>
          <p:txBody>
            <a:bodyPr wrap="square" lIns="0" tIns="0" rIns="0" bIns="0" rtlCol="0"/>
            <a:lstStyle/>
            <a:p>
              <a:endParaRPr/>
            </a:p>
          </p:txBody>
        </p:sp>
        <p:sp>
          <p:nvSpPr>
            <p:cNvPr id="23" name="object 23"/>
            <p:cNvSpPr/>
            <p:nvPr/>
          </p:nvSpPr>
          <p:spPr>
            <a:xfrm>
              <a:off x="681037" y="6853237"/>
              <a:ext cx="419100" cy="419100"/>
            </a:xfrm>
            <a:custGeom>
              <a:avLst/>
              <a:gdLst/>
              <a:ahLst/>
              <a:cxnLst/>
              <a:rect l="l" t="t" r="r" b="b"/>
              <a:pathLst>
                <a:path w="419100" h="419100">
                  <a:moveTo>
                    <a:pt x="0" y="356349"/>
                  </a:moveTo>
                  <a:lnTo>
                    <a:pt x="0" y="62750"/>
                  </a:lnTo>
                  <a:lnTo>
                    <a:pt x="0" y="58623"/>
                  </a:lnTo>
                  <a:lnTo>
                    <a:pt x="401" y="54546"/>
                  </a:lnTo>
                  <a:lnTo>
                    <a:pt x="10576" y="27889"/>
                  </a:lnTo>
                  <a:lnTo>
                    <a:pt x="12863" y="24460"/>
                  </a:lnTo>
                  <a:lnTo>
                    <a:pt x="38735" y="4775"/>
                  </a:lnTo>
                  <a:lnTo>
                    <a:pt x="42539" y="3200"/>
                  </a:lnTo>
                  <a:lnTo>
                    <a:pt x="46464" y="2006"/>
                  </a:lnTo>
                  <a:lnTo>
                    <a:pt x="50502" y="1206"/>
                  </a:lnTo>
                  <a:lnTo>
                    <a:pt x="54545" y="406"/>
                  </a:lnTo>
                  <a:lnTo>
                    <a:pt x="58628" y="0"/>
                  </a:lnTo>
                  <a:lnTo>
                    <a:pt x="62745" y="0"/>
                  </a:lnTo>
                  <a:lnTo>
                    <a:pt x="356354" y="0"/>
                  </a:lnTo>
                  <a:lnTo>
                    <a:pt x="360471" y="0"/>
                  </a:lnTo>
                  <a:lnTo>
                    <a:pt x="364554" y="406"/>
                  </a:lnTo>
                  <a:lnTo>
                    <a:pt x="368592" y="1206"/>
                  </a:lnTo>
                  <a:lnTo>
                    <a:pt x="372635" y="2006"/>
                  </a:lnTo>
                  <a:lnTo>
                    <a:pt x="376560" y="3200"/>
                  </a:lnTo>
                  <a:lnTo>
                    <a:pt x="380365" y="4775"/>
                  </a:lnTo>
                  <a:lnTo>
                    <a:pt x="384169" y="6350"/>
                  </a:lnTo>
                  <a:lnTo>
                    <a:pt x="408523" y="27889"/>
                  </a:lnTo>
                  <a:lnTo>
                    <a:pt x="410815" y="31305"/>
                  </a:lnTo>
                  <a:lnTo>
                    <a:pt x="419100" y="58623"/>
                  </a:lnTo>
                  <a:lnTo>
                    <a:pt x="419100" y="62750"/>
                  </a:lnTo>
                  <a:lnTo>
                    <a:pt x="419100" y="356349"/>
                  </a:lnTo>
                  <a:lnTo>
                    <a:pt x="419100" y="360476"/>
                  </a:lnTo>
                  <a:lnTo>
                    <a:pt x="418698" y="364553"/>
                  </a:lnTo>
                  <a:lnTo>
                    <a:pt x="408523" y="391210"/>
                  </a:lnTo>
                  <a:lnTo>
                    <a:pt x="406236" y="394639"/>
                  </a:lnTo>
                  <a:lnTo>
                    <a:pt x="380365" y="414324"/>
                  </a:lnTo>
                  <a:lnTo>
                    <a:pt x="376560" y="415899"/>
                  </a:lnTo>
                  <a:lnTo>
                    <a:pt x="372635" y="417093"/>
                  </a:lnTo>
                  <a:lnTo>
                    <a:pt x="368592" y="417893"/>
                  </a:lnTo>
                  <a:lnTo>
                    <a:pt x="364554" y="418693"/>
                  </a:lnTo>
                  <a:lnTo>
                    <a:pt x="360471" y="419100"/>
                  </a:lnTo>
                  <a:lnTo>
                    <a:pt x="356354" y="419100"/>
                  </a:lnTo>
                  <a:lnTo>
                    <a:pt x="62745" y="419100"/>
                  </a:lnTo>
                  <a:lnTo>
                    <a:pt x="58628" y="419100"/>
                  </a:lnTo>
                  <a:lnTo>
                    <a:pt x="54545" y="418693"/>
                  </a:lnTo>
                  <a:lnTo>
                    <a:pt x="50502" y="417893"/>
                  </a:lnTo>
                  <a:lnTo>
                    <a:pt x="46464" y="417093"/>
                  </a:lnTo>
                  <a:lnTo>
                    <a:pt x="42539" y="415899"/>
                  </a:lnTo>
                  <a:lnTo>
                    <a:pt x="38735" y="414324"/>
                  </a:lnTo>
                  <a:lnTo>
                    <a:pt x="34930" y="412750"/>
                  </a:lnTo>
                  <a:lnTo>
                    <a:pt x="31313" y="410819"/>
                  </a:lnTo>
                  <a:lnTo>
                    <a:pt x="27885" y="408520"/>
                  </a:lnTo>
                  <a:lnTo>
                    <a:pt x="24462" y="406234"/>
                  </a:lnTo>
                  <a:lnTo>
                    <a:pt x="10576" y="391210"/>
                  </a:lnTo>
                  <a:lnTo>
                    <a:pt x="8284" y="387781"/>
                  </a:lnTo>
                  <a:lnTo>
                    <a:pt x="0" y="360476"/>
                  </a:lnTo>
                  <a:lnTo>
                    <a:pt x="0" y="356349"/>
                  </a:lnTo>
                  <a:close/>
                </a:path>
              </a:pathLst>
            </a:custGeom>
            <a:ln w="9525">
              <a:solidFill>
                <a:srgbClr val="6D4461"/>
              </a:solidFill>
            </a:ln>
          </p:spPr>
          <p:txBody>
            <a:bodyPr wrap="square" lIns="0" tIns="0" rIns="0" bIns="0" rtlCol="0"/>
            <a:lstStyle/>
            <a:p>
              <a:endParaRPr/>
            </a:p>
          </p:txBody>
        </p:sp>
      </p:grpSp>
      <p:sp>
        <p:nvSpPr>
          <p:cNvPr id="24" name="object 24"/>
          <p:cNvSpPr txBox="1"/>
          <p:nvPr/>
        </p:nvSpPr>
        <p:spPr>
          <a:xfrm>
            <a:off x="804664" y="6873875"/>
            <a:ext cx="174625" cy="334010"/>
          </a:xfrm>
          <a:prstGeom prst="rect">
            <a:avLst/>
          </a:prstGeom>
        </p:spPr>
        <p:txBody>
          <a:bodyPr vert="horz" wrap="square" lIns="0" tIns="15875" rIns="0" bIns="0" rtlCol="0">
            <a:spAutoFit/>
          </a:bodyPr>
          <a:lstStyle/>
          <a:p>
            <a:pPr marL="12700">
              <a:lnSpc>
                <a:spcPct val="100000"/>
              </a:lnSpc>
              <a:spcBef>
                <a:spcPts val="125"/>
              </a:spcBef>
            </a:pPr>
            <a:r>
              <a:rPr sz="2000" spc="35" dirty="0">
                <a:solidFill>
                  <a:srgbClr val="DAD8E9"/>
                </a:solidFill>
                <a:latin typeface="Tahoma"/>
                <a:cs typeface="Tahoma"/>
              </a:rPr>
              <a:t>3</a:t>
            </a:r>
            <a:endParaRPr sz="2000">
              <a:latin typeface="Tahoma"/>
              <a:cs typeface="Tahoma"/>
            </a:endParaRPr>
          </a:p>
        </p:txBody>
      </p:sp>
      <p:sp>
        <p:nvSpPr>
          <p:cNvPr id="25" name="object 25"/>
          <p:cNvSpPr txBox="1"/>
          <p:nvPr/>
        </p:nvSpPr>
        <p:spPr>
          <a:xfrm>
            <a:off x="1289249" y="6831012"/>
            <a:ext cx="4229100" cy="1278890"/>
          </a:xfrm>
          <a:prstGeom prst="rect">
            <a:avLst/>
          </a:prstGeom>
        </p:spPr>
        <p:txBody>
          <a:bodyPr vert="horz" wrap="square" lIns="0" tIns="17145" rIns="0" bIns="0" rtlCol="0">
            <a:spAutoFit/>
          </a:bodyPr>
          <a:lstStyle/>
          <a:p>
            <a:pPr marL="12700">
              <a:lnSpc>
                <a:spcPct val="100000"/>
              </a:lnSpc>
              <a:spcBef>
                <a:spcPts val="135"/>
              </a:spcBef>
            </a:pPr>
            <a:r>
              <a:rPr sz="1650" spc="114" dirty="0">
                <a:solidFill>
                  <a:srgbClr val="DAD8E9"/>
                </a:solidFill>
                <a:latin typeface="Tahoma"/>
                <a:cs typeface="Tahoma"/>
              </a:rPr>
              <a:t>Derived </a:t>
            </a:r>
            <a:r>
              <a:rPr sz="1650" spc="70" dirty="0">
                <a:solidFill>
                  <a:srgbClr val="DAD8E9"/>
                </a:solidFill>
                <a:latin typeface="Tahoma"/>
                <a:cs typeface="Tahoma"/>
              </a:rPr>
              <a:t>Feature</a:t>
            </a:r>
            <a:r>
              <a:rPr sz="1650" cap="small" spc="70" dirty="0">
                <a:solidFill>
                  <a:srgbClr val="DAD8E9"/>
                </a:solidFill>
                <a:latin typeface="Tahoma"/>
                <a:cs typeface="Tahoma"/>
              </a:rPr>
              <a:t>s</a:t>
            </a:r>
            <a:endParaRPr sz="1650">
              <a:latin typeface="Tahoma"/>
              <a:cs typeface="Tahoma"/>
            </a:endParaRPr>
          </a:p>
          <a:p>
            <a:pPr marL="12700" marR="5080">
              <a:lnSpc>
                <a:spcPct val="135400"/>
              </a:lnSpc>
              <a:spcBef>
                <a:spcPts val="535"/>
              </a:spcBef>
            </a:pPr>
            <a:r>
              <a:rPr sz="1500" spc="-75" dirty="0">
                <a:solidFill>
                  <a:srgbClr val="DAD8E9"/>
                </a:solidFill>
                <a:latin typeface="Trebuchet MS"/>
                <a:cs typeface="Trebuchet MS"/>
              </a:rPr>
              <a:t>Create</a:t>
            </a:r>
            <a:r>
              <a:rPr sz="1500" spc="-85" dirty="0">
                <a:solidFill>
                  <a:srgbClr val="DAD8E9"/>
                </a:solidFill>
                <a:latin typeface="Trebuchet MS"/>
                <a:cs typeface="Trebuchet MS"/>
              </a:rPr>
              <a:t> </a:t>
            </a:r>
            <a:r>
              <a:rPr sz="1500" spc="-80" dirty="0">
                <a:solidFill>
                  <a:srgbClr val="DAD8E9"/>
                </a:solidFill>
                <a:latin typeface="Trebuchet MS"/>
                <a:cs typeface="Trebuchet MS"/>
              </a:rPr>
              <a:t>new</a:t>
            </a:r>
            <a:r>
              <a:rPr sz="1500" spc="-85" dirty="0">
                <a:solidFill>
                  <a:srgbClr val="DAD8E9"/>
                </a:solidFill>
                <a:latin typeface="Trebuchet MS"/>
                <a:cs typeface="Trebuchet MS"/>
              </a:rPr>
              <a:t> </a:t>
            </a:r>
            <a:r>
              <a:rPr sz="1500" spc="-65" dirty="0">
                <a:solidFill>
                  <a:srgbClr val="DAD8E9"/>
                </a:solidFill>
                <a:latin typeface="Trebuchet MS"/>
                <a:cs typeface="Trebuchet MS"/>
              </a:rPr>
              <a:t>features</a:t>
            </a:r>
            <a:r>
              <a:rPr sz="1500" spc="-85" dirty="0">
                <a:solidFill>
                  <a:srgbClr val="DAD8E9"/>
                </a:solidFill>
                <a:latin typeface="Trebuchet MS"/>
                <a:cs typeface="Trebuchet MS"/>
              </a:rPr>
              <a:t> </a:t>
            </a:r>
            <a:r>
              <a:rPr sz="1500" spc="-70" dirty="0">
                <a:solidFill>
                  <a:srgbClr val="DAD8E9"/>
                </a:solidFill>
                <a:latin typeface="Trebuchet MS"/>
                <a:cs typeface="Trebuchet MS"/>
              </a:rPr>
              <a:t>by</a:t>
            </a:r>
            <a:r>
              <a:rPr sz="1500" spc="-85" dirty="0">
                <a:solidFill>
                  <a:srgbClr val="DAD8E9"/>
                </a:solidFill>
                <a:latin typeface="Trebuchet MS"/>
                <a:cs typeface="Trebuchet MS"/>
              </a:rPr>
              <a:t> </a:t>
            </a:r>
            <a:r>
              <a:rPr sz="1500" spc="-45" dirty="0">
                <a:solidFill>
                  <a:srgbClr val="DAD8E9"/>
                </a:solidFill>
                <a:latin typeface="Trebuchet MS"/>
                <a:cs typeface="Trebuchet MS"/>
              </a:rPr>
              <a:t>combining</a:t>
            </a:r>
            <a:r>
              <a:rPr sz="1500" spc="-85" dirty="0">
                <a:solidFill>
                  <a:srgbClr val="DAD8E9"/>
                </a:solidFill>
                <a:latin typeface="Trebuchet MS"/>
                <a:cs typeface="Trebuchet MS"/>
              </a:rPr>
              <a:t> </a:t>
            </a:r>
            <a:r>
              <a:rPr sz="1500" spc="-10" dirty="0">
                <a:solidFill>
                  <a:srgbClr val="DAD8E9"/>
                </a:solidFill>
                <a:latin typeface="Trebuchet MS"/>
                <a:cs typeface="Trebuchet MS"/>
              </a:rPr>
              <a:t>existing </a:t>
            </a:r>
            <a:r>
              <a:rPr sz="1500" spc="-70" dirty="0">
                <a:solidFill>
                  <a:srgbClr val="DAD8E9"/>
                </a:solidFill>
                <a:latin typeface="Trebuchet MS"/>
                <a:cs typeface="Trebuchet MS"/>
              </a:rPr>
              <a:t>information,</a:t>
            </a:r>
            <a:r>
              <a:rPr sz="1500" spc="-95" dirty="0">
                <a:solidFill>
                  <a:srgbClr val="DAD8E9"/>
                </a:solidFill>
                <a:latin typeface="Trebuchet MS"/>
                <a:cs typeface="Trebuchet MS"/>
              </a:rPr>
              <a:t> </a:t>
            </a:r>
            <a:r>
              <a:rPr sz="1500" spc="-45" dirty="0">
                <a:solidFill>
                  <a:srgbClr val="DAD8E9"/>
                </a:solidFill>
                <a:latin typeface="Trebuchet MS"/>
                <a:cs typeface="Trebuchet MS"/>
              </a:rPr>
              <a:t>such</a:t>
            </a:r>
            <a:r>
              <a:rPr sz="1500" spc="-90" dirty="0">
                <a:solidFill>
                  <a:srgbClr val="DAD8E9"/>
                </a:solidFill>
                <a:latin typeface="Trebuchet MS"/>
                <a:cs typeface="Trebuchet MS"/>
              </a:rPr>
              <a:t> </a:t>
            </a:r>
            <a:r>
              <a:rPr sz="1500" spc="-45" dirty="0">
                <a:solidFill>
                  <a:srgbClr val="DAD8E9"/>
                </a:solidFill>
                <a:latin typeface="Trebuchet MS"/>
                <a:cs typeface="Trebuchet MS"/>
              </a:rPr>
              <a:t>as</a:t>
            </a:r>
            <a:r>
              <a:rPr sz="1500" spc="-95" dirty="0">
                <a:solidFill>
                  <a:srgbClr val="DAD8E9"/>
                </a:solidFill>
                <a:latin typeface="Trebuchet MS"/>
                <a:cs typeface="Trebuchet MS"/>
              </a:rPr>
              <a:t> </a:t>
            </a:r>
            <a:r>
              <a:rPr sz="1500" spc="-60" dirty="0">
                <a:solidFill>
                  <a:srgbClr val="DAD8E9"/>
                </a:solidFill>
                <a:latin typeface="Trebuchet MS"/>
                <a:cs typeface="Trebuchet MS"/>
              </a:rPr>
              <a:t>the</a:t>
            </a:r>
            <a:r>
              <a:rPr sz="1500" spc="-90" dirty="0">
                <a:solidFill>
                  <a:srgbClr val="DAD8E9"/>
                </a:solidFill>
                <a:latin typeface="Trebuchet MS"/>
                <a:cs typeface="Trebuchet MS"/>
              </a:rPr>
              <a:t> </a:t>
            </a:r>
            <a:r>
              <a:rPr sz="1500" spc="-70" dirty="0">
                <a:solidFill>
                  <a:srgbClr val="DAD8E9"/>
                </a:solidFill>
                <a:latin typeface="Trebuchet MS"/>
                <a:cs typeface="Trebuchet MS"/>
              </a:rPr>
              <a:t>average</a:t>
            </a:r>
            <a:r>
              <a:rPr sz="1500" spc="-95" dirty="0">
                <a:solidFill>
                  <a:srgbClr val="DAD8E9"/>
                </a:solidFill>
                <a:latin typeface="Trebuchet MS"/>
                <a:cs typeface="Trebuchet MS"/>
              </a:rPr>
              <a:t> </a:t>
            </a:r>
            <a:r>
              <a:rPr sz="1500" spc="-50" dirty="0">
                <a:solidFill>
                  <a:srgbClr val="DAD8E9"/>
                </a:solidFill>
                <a:latin typeface="Trebuchet MS"/>
                <a:cs typeface="Trebuchet MS"/>
              </a:rPr>
              <a:t>rating</a:t>
            </a:r>
            <a:r>
              <a:rPr sz="1500" spc="-90" dirty="0">
                <a:solidFill>
                  <a:srgbClr val="DAD8E9"/>
                </a:solidFill>
                <a:latin typeface="Trebuchet MS"/>
                <a:cs typeface="Trebuchet MS"/>
              </a:rPr>
              <a:t> </a:t>
            </a:r>
            <a:r>
              <a:rPr sz="1500" spc="-50" dirty="0">
                <a:solidFill>
                  <a:srgbClr val="DAD8E9"/>
                </a:solidFill>
                <a:latin typeface="Trebuchet MS"/>
                <a:cs typeface="Trebuchet MS"/>
              </a:rPr>
              <a:t>of</a:t>
            </a:r>
            <a:r>
              <a:rPr sz="1500" spc="-95" dirty="0">
                <a:solidFill>
                  <a:srgbClr val="DAD8E9"/>
                </a:solidFill>
                <a:latin typeface="Trebuchet MS"/>
                <a:cs typeface="Trebuchet MS"/>
              </a:rPr>
              <a:t> </a:t>
            </a:r>
            <a:r>
              <a:rPr sz="1500" spc="-80" dirty="0">
                <a:solidFill>
                  <a:srgbClr val="DAD8E9"/>
                </a:solidFill>
                <a:latin typeface="Trebuchet MS"/>
                <a:cs typeface="Trebuchet MS"/>
              </a:rPr>
              <a:t>a</a:t>
            </a:r>
            <a:r>
              <a:rPr sz="1500" spc="-90" dirty="0">
                <a:solidFill>
                  <a:srgbClr val="DAD8E9"/>
                </a:solidFill>
                <a:latin typeface="Trebuchet MS"/>
                <a:cs typeface="Trebuchet MS"/>
              </a:rPr>
              <a:t> </a:t>
            </a:r>
            <a:r>
              <a:rPr sz="1500" spc="-30" dirty="0">
                <a:solidFill>
                  <a:srgbClr val="DAD8E9"/>
                </a:solidFill>
                <a:latin typeface="Trebuchet MS"/>
                <a:cs typeface="Trebuchet MS"/>
              </a:rPr>
              <a:t>director's </a:t>
            </a:r>
            <a:r>
              <a:rPr sz="1500" spc="-60" dirty="0">
                <a:solidFill>
                  <a:srgbClr val="DAD8E9"/>
                </a:solidFill>
                <a:latin typeface="Trebuchet MS"/>
                <a:cs typeface="Trebuchet MS"/>
              </a:rPr>
              <a:t>previous</a:t>
            </a:r>
            <a:r>
              <a:rPr sz="1500" spc="-65" dirty="0">
                <a:solidFill>
                  <a:srgbClr val="DAD8E9"/>
                </a:solidFill>
                <a:latin typeface="Trebuchet MS"/>
                <a:cs typeface="Trebuchet MS"/>
              </a:rPr>
              <a:t> </a:t>
            </a:r>
            <a:r>
              <a:rPr sz="1500" spc="-10" dirty="0">
                <a:solidFill>
                  <a:srgbClr val="DAD8E9"/>
                </a:solidFill>
                <a:latin typeface="Trebuchet MS"/>
                <a:cs typeface="Trebuchet MS"/>
              </a:rPr>
              <a:t>films.</a:t>
            </a:r>
            <a:endParaRPr sz="1500">
              <a:latin typeface="Trebuchet MS"/>
              <a:cs typeface="Trebuchet MS"/>
            </a:endParaRPr>
          </a:p>
        </p:txBody>
      </p:sp>
      <p:grpSp>
        <p:nvGrpSpPr>
          <p:cNvPr id="26" name="object 26"/>
          <p:cNvGrpSpPr/>
          <p:nvPr/>
        </p:nvGrpSpPr>
        <p:grpSpPr>
          <a:xfrm>
            <a:off x="5810250" y="6848475"/>
            <a:ext cx="438150" cy="428625"/>
            <a:chOff x="5810250" y="6848475"/>
            <a:chExt cx="438150" cy="428625"/>
          </a:xfrm>
        </p:grpSpPr>
        <p:sp>
          <p:nvSpPr>
            <p:cNvPr id="27" name="object 27"/>
            <p:cNvSpPr/>
            <p:nvPr/>
          </p:nvSpPr>
          <p:spPr>
            <a:xfrm>
              <a:off x="5815012" y="6853237"/>
              <a:ext cx="428625" cy="419100"/>
            </a:xfrm>
            <a:custGeom>
              <a:avLst/>
              <a:gdLst/>
              <a:ahLst/>
              <a:cxnLst/>
              <a:rect l="l" t="t" r="r" b="b"/>
              <a:pathLst>
                <a:path w="428625" h="419100">
                  <a:moveTo>
                    <a:pt x="370001" y="0"/>
                  </a:moveTo>
                  <a:lnTo>
                    <a:pt x="58623" y="0"/>
                  </a:lnTo>
                  <a:lnTo>
                    <a:pt x="54546" y="406"/>
                  </a:lnTo>
                  <a:lnTo>
                    <a:pt x="15468" y="21297"/>
                  </a:lnTo>
                  <a:lnTo>
                    <a:pt x="0" y="58623"/>
                  </a:lnTo>
                  <a:lnTo>
                    <a:pt x="0" y="356349"/>
                  </a:lnTo>
                  <a:lnTo>
                    <a:pt x="0" y="360476"/>
                  </a:lnTo>
                  <a:lnTo>
                    <a:pt x="15468" y="397802"/>
                  </a:lnTo>
                  <a:lnTo>
                    <a:pt x="54546" y="418693"/>
                  </a:lnTo>
                  <a:lnTo>
                    <a:pt x="58623" y="419100"/>
                  </a:lnTo>
                  <a:lnTo>
                    <a:pt x="370001" y="419100"/>
                  </a:lnTo>
                  <a:lnTo>
                    <a:pt x="407327" y="403631"/>
                  </a:lnTo>
                  <a:lnTo>
                    <a:pt x="428218" y="364553"/>
                  </a:lnTo>
                  <a:lnTo>
                    <a:pt x="428625" y="360476"/>
                  </a:lnTo>
                  <a:lnTo>
                    <a:pt x="428625" y="58623"/>
                  </a:lnTo>
                  <a:lnTo>
                    <a:pt x="413156" y="21297"/>
                  </a:lnTo>
                  <a:lnTo>
                    <a:pt x="374078" y="406"/>
                  </a:lnTo>
                  <a:lnTo>
                    <a:pt x="370001" y="0"/>
                  </a:lnTo>
                  <a:close/>
                </a:path>
              </a:pathLst>
            </a:custGeom>
            <a:solidFill>
              <a:srgbClr val="532C49"/>
            </a:solidFill>
          </p:spPr>
          <p:txBody>
            <a:bodyPr wrap="square" lIns="0" tIns="0" rIns="0" bIns="0" rtlCol="0"/>
            <a:lstStyle/>
            <a:p>
              <a:endParaRPr/>
            </a:p>
          </p:txBody>
        </p:sp>
        <p:sp>
          <p:nvSpPr>
            <p:cNvPr id="28" name="object 28"/>
            <p:cNvSpPr/>
            <p:nvPr/>
          </p:nvSpPr>
          <p:spPr>
            <a:xfrm>
              <a:off x="5815012" y="6853237"/>
              <a:ext cx="428625" cy="419100"/>
            </a:xfrm>
            <a:custGeom>
              <a:avLst/>
              <a:gdLst/>
              <a:ahLst/>
              <a:cxnLst/>
              <a:rect l="l" t="t" r="r" b="b"/>
              <a:pathLst>
                <a:path w="428625" h="419100">
                  <a:moveTo>
                    <a:pt x="0" y="356349"/>
                  </a:moveTo>
                  <a:lnTo>
                    <a:pt x="0" y="62750"/>
                  </a:lnTo>
                  <a:lnTo>
                    <a:pt x="0" y="58623"/>
                  </a:lnTo>
                  <a:lnTo>
                    <a:pt x="406" y="54546"/>
                  </a:lnTo>
                  <a:lnTo>
                    <a:pt x="1206" y="50507"/>
                  </a:lnTo>
                  <a:lnTo>
                    <a:pt x="2006" y="46469"/>
                  </a:lnTo>
                  <a:lnTo>
                    <a:pt x="3200" y="42545"/>
                  </a:lnTo>
                  <a:lnTo>
                    <a:pt x="4775" y="38735"/>
                  </a:lnTo>
                  <a:lnTo>
                    <a:pt x="6350" y="34925"/>
                  </a:lnTo>
                  <a:lnTo>
                    <a:pt x="8280" y="31305"/>
                  </a:lnTo>
                  <a:lnTo>
                    <a:pt x="10579" y="27889"/>
                  </a:lnTo>
                  <a:lnTo>
                    <a:pt x="12865" y="24460"/>
                  </a:lnTo>
                  <a:lnTo>
                    <a:pt x="15468" y="21297"/>
                  </a:lnTo>
                  <a:lnTo>
                    <a:pt x="38735" y="4775"/>
                  </a:lnTo>
                  <a:lnTo>
                    <a:pt x="42545" y="3200"/>
                  </a:lnTo>
                  <a:lnTo>
                    <a:pt x="46469" y="2006"/>
                  </a:lnTo>
                  <a:lnTo>
                    <a:pt x="50507" y="1206"/>
                  </a:lnTo>
                  <a:lnTo>
                    <a:pt x="54546" y="406"/>
                  </a:lnTo>
                  <a:lnTo>
                    <a:pt x="58623" y="0"/>
                  </a:lnTo>
                  <a:lnTo>
                    <a:pt x="62750" y="0"/>
                  </a:lnTo>
                  <a:lnTo>
                    <a:pt x="365874" y="0"/>
                  </a:lnTo>
                  <a:lnTo>
                    <a:pt x="370001" y="0"/>
                  </a:lnTo>
                  <a:lnTo>
                    <a:pt x="374078" y="406"/>
                  </a:lnTo>
                  <a:lnTo>
                    <a:pt x="378117" y="1206"/>
                  </a:lnTo>
                  <a:lnTo>
                    <a:pt x="382155" y="2006"/>
                  </a:lnTo>
                  <a:lnTo>
                    <a:pt x="386080" y="3200"/>
                  </a:lnTo>
                  <a:lnTo>
                    <a:pt x="389890" y="4775"/>
                  </a:lnTo>
                  <a:lnTo>
                    <a:pt x="393700" y="6350"/>
                  </a:lnTo>
                  <a:lnTo>
                    <a:pt x="418045" y="27889"/>
                  </a:lnTo>
                  <a:lnTo>
                    <a:pt x="420344" y="31305"/>
                  </a:lnTo>
                  <a:lnTo>
                    <a:pt x="422275" y="34925"/>
                  </a:lnTo>
                  <a:lnTo>
                    <a:pt x="423849" y="38735"/>
                  </a:lnTo>
                  <a:lnTo>
                    <a:pt x="425424" y="42545"/>
                  </a:lnTo>
                  <a:lnTo>
                    <a:pt x="426618" y="46469"/>
                  </a:lnTo>
                  <a:lnTo>
                    <a:pt x="427418" y="50507"/>
                  </a:lnTo>
                  <a:lnTo>
                    <a:pt x="428218" y="54546"/>
                  </a:lnTo>
                  <a:lnTo>
                    <a:pt x="428625" y="58623"/>
                  </a:lnTo>
                  <a:lnTo>
                    <a:pt x="428625" y="62750"/>
                  </a:lnTo>
                  <a:lnTo>
                    <a:pt x="428625" y="356349"/>
                  </a:lnTo>
                  <a:lnTo>
                    <a:pt x="428625" y="360476"/>
                  </a:lnTo>
                  <a:lnTo>
                    <a:pt x="428218" y="364553"/>
                  </a:lnTo>
                  <a:lnTo>
                    <a:pt x="427418" y="368592"/>
                  </a:lnTo>
                  <a:lnTo>
                    <a:pt x="426618" y="372630"/>
                  </a:lnTo>
                  <a:lnTo>
                    <a:pt x="425424" y="376555"/>
                  </a:lnTo>
                  <a:lnTo>
                    <a:pt x="423849" y="380365"/>
                  </a:lnTo>
                  <a:lnTo>
                    <a:pt x="422275" y="384175"/>
                  </a:lnTo>
                  <a:lnTo>
                    <a:pt x="420344" y="387781"/>
                  </a:lnTo>
                  <a:lnTo>
                    <a:pt x="418045" y="391210"/>
                  </a:lnTo>
                  <a:lnTo>
                    <a:pt x="415759" y="394639"/>
                  </a:lnTo>
                  <a:lnTo>
                    <a:pt x="389890" y="414324"/>
                  </a:lnTo>
                  <a:lnTo>
                    <a:pt x="386080" y="415899"/>
                  </a:lnTo>
                  <a:lnTo>
                    <a:pt x="382155" y="417093"/>
                  </a:lnTo>
                  <a:lnTo>
                    <a:pt x="378117" y="417893"/>
                  </a:lnTo>
                  <a:lnTo>
                    <a:pt x="374078" y="418693"/>
                  </a:lnTo>
                  <a:lnTo>
                    <a:pt x="370001" y="419100"/>
                  </a:lnTo>
                  <a:lnTo>
                    <a:pt x="365874" y="419100"/>
                  </a:lnTo>
                  <a:lnTo>
                    <a:pt x="62750" y="419100"/>
                  </a:lnTo>
                  <a:lnTo>
                    <a:pt x="58623" y="419100"/>
                  </a:lnTo>
                  <a:lnTo>
                    <a:pt x="54546" y="418693"/>
                  </a:lnTo>
                  <a:lnTo>
                    <a:pt x="50507" y="417893"/>
                  </a:lnTo>
                  <a:lnTo>
                    <a:pt x="46469" y="417093"/>
                  </a:lnTo>
                  <a:lnTo>
                    <a:pt x="42545" y="415899"/>
                  </a:lnTo>
                  <a:lnTo>
                    <a:pt x="38735" y="414324"/>
                  </a:lnTo>
                  <a:lnTo>
                    <a:pt x="34925" y="412750"/>
                  </a:lnTo>
                  <a:lnTo>
                    <a:pt x="31318" y="410819"/>
                  </a:lnTo>
                  <a:lnTo>
                    <a:pt x="27889" y="408520"/>
                  </a:lnTo>
                  <a:lnTo>
                    <a:pt x="24460" y="406234"/>
                  </a:lnTo>
                  <a:lnTo>
                    <a:pt x="10579" y="391210"/>
                  </a:lnTo>
                  <a:lnTo>
                    <a:pt x="8280" y="387781"/>
                  </a:lnTo>
                  <a:lnTo>
                    <a:pt x="6350" y="384175"/>
                  </a:lnTo>
                  <a:lnTo>
                    <a:pt x="4775" y="380365"/>
                  </a:lnTo>
                  <a:lnTo>
                    <a:pt x="3200" y="376555"/>
                  </a:lnTo>
                  <a:lnTo>
                    <a:pt x="2006" y="372630"/>
                  </a:lnTo>
                  <a:lnTo>
                    <a:pt x="1206" y="368592"/>
                  </a:lnTo>
                  <a:lnTo>
                    <a:pt x="406" y="364553"/>
                  </a:lnTo>
                  <a:lnTo>
                    <a:pt x="0" y="360476"/>
                  </a:lnTo>
                  <a:lnTo>
                    <a:pt x="0" y="356349"/>
                  </a:lnTo>
                  <a:close/>
                </a:path>
              </a:pathLst>
            </a:custGeom>
            <a:ln w="9525">
              <a:solidFill>
                <a:srgbClr val="6D4461"/>
              </a:solidFill>
            </a:ln>
          </p:spPr>
          <p:txBody>
            <a:bodyPr wrap="square" lIns="0" tIns="0" rIns="0" bIns="0" rtlCol="0"/>
            <a:lstStyle/>
            <a:p>
              <a:endParaRPr/>
            </a:p>
          </p:txBody>
        </p:sp>
      </p:grpSp>
      <p:sp>
        <p:nvSpPr>
          <p:cNvPr id="29" name="object 29"/>
          <p:cNvSpPr txBox="1"/>
          <p:nvPr/>
        </p:nvSpPr>
        <p:spPr>
          <a:xfrm>
            <a:off x="5937300" y="6873875"/>
            <a:ext cx="182245" cy="334010"/>
          </a:xfrm>
          <a:prstGeom prst="rect">
            <a:avLst/>
          </a:prstGeom>
        </p:spPr>
        <p:txBody>
          <a:bodyPr vert="horz" wrap="square" lIns="0" tIns="15875" rIns="0" bIns="0" rtlCol="0">
            <a:spAutoFit/>
          </a:bodyPr>
          <a:lstStyle/>
          <a:p>
            <a:pPr marL="12700">
              <a:lnSpc>
                <a:spcPct val="100000"/>
              </a:lnSpc>
              <a:spcBef>
                <a:spcPts val="125"/>
              </a:spcBef>
            </a:pPr>
            <a:r>
              <a:rPr sz="2000" spc="90" dirty="0">
                <a:solidFill>
                  <a:srgbClr val="DAD8E9"/>
                </a:solidFill>
                <a:latin typeface="Tahoma"/>
                <a:cs typeface="Tahoma"/>
              </a:rPr>
              <a:t>4</a:t>
            </a:r>
            <a:endParaRPr sz="2000">
              <a:latin typeface="Tahoma"/>
              <a:cs typeface="Tahoma"/>
            </a:endParaRPr>
          </a:p>
        </p:txBody>
      </p:sp>
      <p:sp>
        <p:nvSpPr>
          <p:cNvPr id="30" name="object 30"/>
          <p:cNvSpPr txBox="1"/>
          <p:nvPr/>
        </p:nvSpPr>
        <p:spPr>
          <a:xfrm>
            <a:off x="6425605" y="6831012"/>
            <a:ext cx="4296410" cy="1278890"/>
          </a:xfrm>
          <a:prstGeom prst="rect">
            <a:avLst/>
          </a:prstGeom>
        </p:spPr>
        <p:txBody>
          <a:bodyPr vert="horz" wrap="square" lIns="0" tIns="17145" rIns="0" bIns="0" rtlCol="0">
            <a:spAutoFit/>
          </a:bodyPr>
          <a:lstStyle/>
          <a:p>
            <a:pPr marL="12700">
              <a:lnSpc>
                <a:spcPct val="100000"/>
              </a:lnSpc>
              <a:spcBef>
                <a:spcPts val="135"/>
              </a:spcBef>
            </a:pPr>
            <a:r>
              <a:rPr sz="1650" spc="65" dirty="0">
                <a:solidFill>
                  <a:srgbClr val="DAD8E9"/>
                </a:solidFill>
                <a:latin typeface="Tahoma"/>
                <a:cs typeface="Tahoma"/>
              </a:rPr>
              <a:t>Text</a:t>
            </a:r>
            <a:r>
              <a:rPr sz="1650" spc="95" dirty="0">
                <a:solidFill>
                  <a:srgbClr val="DAD8E9"/>
                </a:solidFill>
                <a:latin typeface="Tahoma"/>
                <a:cs typeface="Tahoma"/>
              </a:rPr>
              <a:t> </a:t>
            </a:r>
            <a:r>
              <a:rPr sz="1650" spc="70" dirty="0">
                <a:solidFill>
                  <a:srgbClr val="DAD8E9"/>
                </a:solidFill>
                <a:latin typeface="Tahoma"/>
                <a:cs typeface="Tahoma"/>
              </a:rPr>
              <a:t>Feature</a:t>
            </a:r>
            <a:r>
              <a:rPr sz="1650" cap="small" spc="70" dirty="0">
                <a:solidFill>
                  <a:srgbClr val="DAD8E9"/>
                </a:solidFill>
                <a:latin typeface="Tahoma"/>
                <a:cs typeface="Tahoma"/>
              </a:rPr>
              <a:t>s</a:t>
            </a:r>
            <a:endParaRPr sz="1650">
              <a:latin typeface="Tahoma"/>
              <a:cs typeface="Tahoma"/>
            </a:endParaRPr>
          </a:p>
          <a:p>
            <a:pPr marL="12700" marR="5080">
              <a:lnSpc>
                <a:spcPct val="135400"/>
              </a:lnSpc>
              <a:spcBef>
                <a:spcPts val="535"/>
              </a:spcBef>
            </a:pPr>
            <a:r>
              <a:rPr sz="1500" spc="-45" dirty="0">
                <a:solidFill>
                  <a:srgbClr val="DAD8E9"/>
                </a:solidFill>
                <a:latin typeface="Trebuchet MS"/>
                <a:cs typeface="Trebuchet MS"/>
              </a:rPr>
              <a:t>Use</a:t>
            </a:r>
            <a:r>
              <a:rPr sz="1500" spc="-80" dirty="0">
                <a:solidFill>
                  <a:srgbClr val="DAD8E9"/>
                </a:solidFill>
                <a:latin typeface="Trebuchet MS"/>
                <a:cs typeface="Trebuchet MS"/>
              </a:rPr>
              <a:t> </a:t>
            </a:r>
            <a:r>
              <a:rPr sz="1500" spc="-65" dirty="0">
                <a:solidFill>
                  <a:srgbClr val="DAD8E9"/>
                </a:solidFill>
                <a:latin typeface="Trebuchet MS"/>
                <a:cs typeface="Trebuchet MS"/>
              </a:rPr>
              <a:t>natural</a:t>
            </a:r>
            <a:r>
              <a:rPr sz="1500" spc="-80" dirty="0">
                <a:solidFill>
                  <a:srgbClr val="DAD8E9"/>
                </a:solidFill>
                <a:latin typeface="Trebuchet MS"/>
                <a:cs typeface="Trebuchet MS"/>
              </a:rPr>
              <a:t> </a:t>
            </a:r>
            <a:r>
              <a:rPr sz="1500" spc="-45" dirty="0">
                <a:solidFill>
                  <a:srgbClr val="DAD8E9"/>
                </a:solidFill>
                <a:latin typeface="Trebuchet MS"/>
                <a:cs typeface="Trebuchet MS"/>
              </a:rPr>
              <a:t>language</a:t>
            </a:r>
            <a:r>
              <a:rPr sz="1500" spc="-75" dirty="0">
                <a:solidFill>
                  <a:srgbClr val="DAD8E9"/>
                </a:solidFill>
                <a:latin typeface="Trebuchet MS"/>
                <a:cs typeface="Trebuchet MS"/>
              </a:rPr>
              <a:t> </a:t>
            </a:r>
            <a:r>
              <a:rPr sz="1500" spc="-50" dirty="0">
                <a:solidFill>
                  <a:srgbClr val="DAD8E9"/>
                </a:solidFill>
                <a:latin typeface="Trebuchet MS"/>
                <a:cs typeface="Trebuchet MS"/>
              </a:rPr>
              <a:t>processing</a:t>
            </a:r>
            <a:r>
              <a:rPr sz="1500" spc="-80" dirty="0">
                <a:solidFill>
                  <a:srgbClr val="DAD8E9"/>
                </a:solidFill>
                <a:latin typeface="Trebuchet MS"/>
                <a:cs typeface="Trebuchet MS"/>
              </a:rPr>
              <a:t> </a:t>
            </a:r>
            <a:r>
              <a:rPr sz="1500" spc="-60" dirty="0">
                <a:solidFill>
                  <a:srgbClr val="DAD8E9"/>
                </a:solidFill>
                <a:latin typeface="Trebuchet MS"/>
                <a:cs typeface="Trebuchet MS"/>
              </a:rPr>
              <a:t>techniques</a:t>
            </a:r>
            <a:r>
              <a:rPr sz="1500" spc="-75" dirty="0">
                <a:solidFill>
                  <a:srgbClr val="DAD8E9"/>
                </a:solidFill>
                <a:latin typeface="Trebuchet MS"/>
                <a:cs typeface="Trebuchet MS"/>
              </a:rPr>
              <a:t> </a:t>
            </a:r>
            <a:r>
              <a:rPr sz="1500" spc="-35" dirty="0">
                <a:solidFill>
                  <a:srgbClr val="DAD8E9"/>
                </a:solidFill>
                <a:latin typeface="Trebuchet MS"/>
                <a:cs typeface="Trebuchet MS"/>
              </a:rPr>
              <a:t>to</a:t>
            </a:r>
            <a:r>
              <a:rPr sz="1500" spc="-80" dirty="0">
                <a:solidFill>
                  <a:srgbClr val="DAD8E9"/>
                </a:solidFill>
                <a:latin typeface="Trebuchet MS"/>
                <a:cs typeface="Trebuchet MS"/>
              </a:rPr>
              <a:t> </a:t>
            </a:r>
            <a:r>
              <a:rPr sz="1500" spc="-55" dirty="0">
                <a:solidFill>
                  <a:srgbClr val="DAD8E9"/>
                </a:solidFill>
                <a:latin typeface="Trebuchet MS"/>
                <a:cs typeface="Trebuchet MS"/>
              </a:rPr>
              <a:t>extract sentiment</a:t>
            </a:r>
            <a:r>
              <a:rPr sz="1500" spc="-90" dirty="0">
                <a:solidFill>
                  <a:srgbClr val="DAD8E9"/>
                </a:solidFill>
                <a:latin typeface="Trebuchet MS"/>
                <a:cs typeface="Trebuchet MS"/>
              </a:rPr>
              <a:t> </a:t>
            </a:r>
            <a:r>
              <a:rPr sz="1500" spc="-55" dirty="0">
                <a:solidFill>
                  <a:srgbClr val="DAD8E9"/>
                </a:solidFill>
                <a:latin typeface="Trebuchet MS"/>
                <a:cs typeface="Trebuchet MS"/>
              </a:rPr>
              <a:t>and</a:t>
            </a:r>
            <a:r>
              <a:rPr sz="1500" spc="-90" dirty="0">
                <a:solidFill>
                  <a:srgbClr val="DAD8E9"/>
                </a:solidFill>
                <a:latin typeface="Trebuchet MS"/>
                <a:cs typeface="Trebuchet MS"/>
              </a:rPr>
              <a:t> </a:t>
            </a:r>
            <a:r>
              <a:rPr sz="1500" spc="-95" dirty="0">
                <a:solidFill>
                  <a:srgbClr val="DAD8E9"/>
                </a:solidFill>
                <a:latin typeface="Trebuchet MS"/>
                <a:cs typeface="Trebuchet MS"/>
              </a:rPr>
              <a:t>key</a:t>
            </a:r>
            <a:r>
              <a:rPr sz="1500" spc="-85" dirty="0">
                <a:solidFill>
                  <a:srgbClr val="DAD8E9"/>
                </a:solidFill>
                <a:latin typeface="Trebuchet MS"/>
                <a:cs typeface="Trebuchet MS"/>
              </a:rPr>
              <a:t> </a:t>
            </a:r>
            <a:r>
              <a:rPr sz="1500" spc="-50" dirty="0">
                <a:solidFill>
                  <a:srgbClr val="DAD8E9"/>
                </a:solidFill>
                <a:latin typeface="Trebuchet MS"/>
                <a:cs typeface="Trebuchet MS"/>
              </a:rPr>
              <a:t>themes</a:t>
            </a:r>
            <a:r>
              <a:rPr sz="1500" spc="-90" dirty="0">
                <a:solidFill>
                  <a:srgbClr val="DAD8E9"/>
                </a:solidFill>
                <a:latin typeface="Trebuchet MS"/>
                <a:cs typeface="Trebuchet MS"/>
              </a:rPr>
              <a:t> </a:t>
            </a:r>
            <a:r>
              <a:rPr sz="1500" spc="-60" dirty="0">
                <a:solidFill>
                  <a:srgbClr val="DAD8E9"/>
                </a:solidFill>
                <a:latin typeface="Trebuchet MS"/>
                <a:cs typeface="Trebuchet MS"/>
              </a:rPr>
              <a:t>from</a:t>
            </a:r>
            <a:r>
              <a:rPr sz="1500" spc="-85" dirty="0">
                <a:solidFill>
                  <a:srgbClr val="DAD8E9"/>
                </a:solidFill>
                <a:latin typeface="Trebuchet MS"/>
                <a:cs typeface="Trebuchet MS"/>
              </a:rPr>
              <a:t> </a:t>
            </a:r>
            <a:r>
              <a:rPr sz="1500" spc="-80" dirty="0">
                <a:solidFill>
                  <a:srgbClr val="DAD8E9"/>
                </a:solidFill>
                <a:latin typeface="Trebuchet MS"/>
                <a:cs typeface="Trebuchet MS"/>
              </a:rPr>
              <a:t>reviews</a:t>
            </a:r>
            <a:r>
              <a:rPr sz="1500" spc="-90" dirty="0">
                <a:solidFill>
                  <a:srgbClr val="DAD8E9"/>
                </a:solidFill>
                <a:latin typeface="Trebuchet MS"/>
                <a:cs typeface="Trebuchet MS"/>
              </a:rPr>
              <a:t> </a:t>
            </a:r>
            <a:r>
              <a:rPr sz="1500" spc="-25" dirty="0">
                <a:solidFill>
                  <a:srgbClr val="DAD8E9"/>
                </a:solidFill>
                <a:latin typeface="Trebuchet MS"/>
                <a:cs typeface="Trebuchet MS"/>
              </a:rPr>
              <a:t>and </a:t>
            </a:r>
            <a:r>
              <a:rPr sz="1500" spc="-10" dirty="0">
                <a:solidFill>
                  <a:srgbClr val="DAD8E9"/>
                </a:solidFill>
                <a:latin typeface="Trebuchet MS"/>
                <a:cs typeface="Trebuchet MS"/>
              </a:rPr>
              <a:t>summaries.</a:t>
            </a:r>
            <a:endParaRPr sz="1500">
              <a:latin typeface="Trebuchet MS"/>
              <a:cs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1430000" cy="6438900"/>
          </a:xfrm>
          <a:prstGeom prst="rect">
            <a:avLst/>
          </a:prstGeom>
        </p:spPr>
      </p:pic>
      <p:sp>
        <p:nvSpPr>
          <p:cNvPr id="3" name="object 3"/>
          <p:cNvSpPr/>
          <p:nvPr/>
        </p:nvSpPr>
        <p:spPr>
          <a:xfrm>
            <a:off x="0" y="0"/>
            <a:ext cx="11430000" cy="10934700"/>
          </a:xfrm>
          <a:custGeom>
            <a:avLst/>
            <a:gdLst/>
            <a:ahLst/>
            <a:cxnLst/>
            <a:rect l="l" t="t" r="r" b="b"/>
            <a:pathLst>
              <a:path w="11430000" h="6438900">
                <a:moveTo>
                  <a:pt x="11430000" y="0"/>
                </a:moveTo>
                <a:lnTo>
                  <a:pt x="0" y="0"/>
                </a:lnTo>
                <a:lnTo>
                  <a:pt x="0" y="6438900"/>
                </a:lnTo>
                <a:lnTo>
                  <a:pt x="11430000" y="6438900"/>
                </a:lnTo>
                <a:lnTo>
                  <a:pt x="11430000" y="0"/>
                </a:lnTo>
                <a:close/>
              </a:path>
            </a:pathLst>
          </a:custGeom>
          <a:solidFill>
            <a:srgbClr val="0A0C22">
              <a:alpha val="74899"/>
            </a:srgbClr>
          </a:solidFill>
        </p:spPr>
        <p:txBody>
          <a:bodyPr wrap="square" lIns="0" tIns="0" rIns="0" bIns="0" rtlCol="0"/>
          <a:lstStyle/>
          <a:p>
            <a:endParaRPr dirty="0"/>
          </a:p>
        </p:txBody>
      </p:sp>
      <p:sp>
        <p:nvSpPr>
          <p:cNvPr id="4" name="object 4"/>
          <p:cNvSpPr txBox="1">
            <a:spLocks noGrp="1"/>
          </p:cNvSpPr>
          <p:nvPr>
            <p:ph type="title"/>
          </p:nvPr>
        </p:nvSpPr>
        <p:spPr>
          <a:xfrm>
            <a:off x="504974" y="636486"/>
            <a:ext cx="10439400" cy="754694"/>
          </a:xfrm>
          <a:prstGeom prst="rect">
            <a:avLst/>
          </a:prstGeom>
        </p:spPr>
        <p:txBody>
          <a:bodyPr vert="horz" wrap="square" lIns="0" tIns="15875" rIns="0" bIns="0" rtlCol="0">
            <a:spAutoFit/>
          </a:bodyPr>
          <a:lstStyle/>
          <a:p>
            <a:pPr marL="12700">
              <a:lnSpc>
                <a:spcPct val="100000"/>
              </a:lnSpc>
              <a:spcBef>
                <a:spcPts val="125"/>
              </a:spcBef>
            </a:pPr>
            <a:r>
              <a:rPr spc="155" dirty="0">
                <a:solidFill>
                  <a:srgbClr val="FFC000"/>
                </a:solidFill>
              </a:rPr>
              <a:t>Exploratory</a:t>
            </a:r>
            <a:r>
              <a:rPr spc="204" dirty="0">
                <a:solidFill>
                  <a:srgbClr val="FFC000"/>
                </a:solidFill>
              </a:rPr>
              <a:t> </a:t>
            </a:r>
            <a:r>
              <a:rPr spc="100" dirty="0">
                <a:solidFill>
                  <a:srgbClr val="FFC000"/>
                </a:solidFill>
              </a:rPr>
              <a:t>Data</a:t>
            </a:r>
            <a:r>
              <a:rPr spc="215" dirty="0">
                <a:solidFill>
                  <a:srgbClr val="FFC000"/>
                </a:solidFill>
              </a:rPr>
              <a:t> </a:t>
            </a:r>
            <a:r>
              <a:rPr spc="170" dirty="0" err="1">
                <a:solidFill>
                  <a:srgbClr val="FFC000"/>
                </a:solidFill>
              </a:rPr>
              <a:t>Analy</a:t>
            </a:r>
            <a:r>
              <a:rPr lang="en-IN" sz="4800" cap="small" spc="170" dirty="0">
                <a:solidFill>
                  <a:srgbClr val="FFC000"/>
                </a:solidFill>
              </a:rPr>
              <a:t>sis</a:t>
            </a:r>
            <a:endParaRPr cap="small" spc="170" dirty="0">
              <a:solidFill>
                <a:srgbClr val="FFC000"/>
              </a:solidFill>
            </a:endParaRPr>
          </a:p>
        </p:txBody>
      </p:sp>
      <p:sp>
        <p:nvSpPr>
          <p:cNvPr id="5" name="object 5"/>
          <p:cNvSpPr txBox="1"/>
          <p:nvPr/>
        </p:nvSpPr>
        <p:spPr>
          <a:xfrm>
            <a:off x="662385" y="2149951"/>
            <a:ext cx="9531985" cy="3444533"/>
          </a:xfrm>
          <a:prstGeom prst="rect">
            <a:avLst/>
          </a:prstGeom>
        </p:spPr>
        <p:txBody>
          <a:bodyPr vert="horz" wrap="square" lIns="0" tIns="17145" rIns="0" bIns="0" rtlCol="0">
            <a:spAutoFit/>
          </a:bodyPr>
          <a:lstStyle/>
          <a:p>
            <a:pPr marL="12700" marR="5080" algn="just">
              <a:lnSpc>
                <a:spcPct val="135400"/>
              </a:lnSpc>
              <a:spcBef>
                <a:spcPts val="135"/>
              </a:spcBef>
            </a:pPr>
            <a:r>
              <a:rPr sz="2800" spc="-65" dirty="0">
                <a:solidFill>
                  <a:srgbClr val="DAD8E9"/>
                </a:solidFill>
                <a:latin typeface="Trebuchet MS"/>
                <a:cs typeface="Trebuchet MS"/>
              </a:rPr>
              <a:t>Exploratory</a:t>
            </a:r>
            <a:r>
              <a:rPr sz="2800" spc="-50" dirty="0">
                <a:solidFill>
                  <a:srgbClr val="DAD8E9"/>
                </a:solidFill>
                <a:latin typeface="Trebuchet MS"/>
                <a:cs typeface="Trebuchet MS"/>
              </a:rPr>
              <a:t> </a:t>
            </a:r>
            <a:r>
              <a:rPr sz="2800" spc="-60" dirty="0">
                <a:solidFill>
                  <a:srgbClr val="DAD8E9"/>
                </a:solidFill>
                <a:latin typeface="Trebuchet MS"/>
                <a:cs typeface="Trebuchet MS"/>
              </a:rPr>
              <a:t>Data</a:t>
            </a:r>
            <a:r>
              <a:rPr sz="2800" spc="-10" dirty="0">
                <a:solidFill>
                  <a:srgbClr val="DAD8E9"/>
                </a:solidFill>
                <a:latin typeface="Trebuchet MS"/>
                <a:cs typeface="Trebuchet MS"/>
              </a:rPr>
              <a:t> </a:t>
            </a:r>
            <a:r>
              <a:rPr sz="2800" spc="-55" dirty="0">
                <a:solidFill>
                  <a:srgbClr val="DAD8E9"/>
                </a:solidFill>
                <a:latin typeface="Trebuchet MS"/>
                <a:cs typeface="Trebuchet MS"/>
              </a:rPr>
              <a:t>Analysis</a:t>
            </a:r>
            <a:r>
              <a:rPr sz="2800" spc="-15" dirty="0">
                <a:solidFill>
                  <a:srgbClr val="DAD8E9"/>
                </a:solidFill>
                <a:latin typeface="Trebuchet MS"/>
                <a:cs typeface="Trebuchet MS"/>
              </a:rPr>
              <a:t> </a:t>
            </a:r>
            <a:r>
              <a:rPr sz="2800" spc="-100" dirty="0">
                <a:solidFill>
                  <a:srgbClr val="DAD8E9"/>
                </a:solidFill>
                <a:latin typeface="Trebuchet MS"/>
                <a:cs typeface="Trebuchet MS"/>
              </a:rPr>
              <a:t>(EDA)</a:t>
            </a:r>
            <a:r>
              <a:rPr sz="2800" spc="-10" dirty="0">
                <a:solidFill>
                  <a:srgbClr val="DAD8E9"/>
                </a:solidFill>
                <a:latin typeface="Trebuchet MS"/>
                <a:cs typeface="Trebuchet MS"/>
              </a:rPr>
              <a:t> </a:t>
            </a:r>
            <a:r>
              <a:rPr sz="2800" spc="-100" dirty="0">
                <a:solidFill>
                  <a:srgbClr val="DAD8E9"/>
                </a:solidFill>
                <a:latin typeface="Trebuchet MS"/>
                <a:cs typeface="Trebuchet MS"/>
              </a:rPr>
              <a:t>is</a:t>
            </a:r>
            <a:r>
              <a:rPr sz="2800" spc="-10" dirty="0">
                <a:solidFill>
                  <a:srgbClr val="DAD8E9"/>
                </a:solidFill>
                <a:latin typeface="Trebuchet MS"/>
                <a:cs typeface="Trebuchet MS"/>
              </a:rPr>
              <a:t> </a:t>
            </a:r>
            <a:r>
              <a:rPr sz="2800" spc="-75" dirty="0">
                <a:solidFill>
                  <a:srgbClr val="DAD8E9"/>
                </a:solidFill>
                <a:latin typeface="Trebuchet MS"/>
                <a:cs typeface="Trebuchet MS"/>
              </a:rPr>
              <a:t>essential</a:t>
            </a:r>
            <a:r>
              <a:rPr sz="2800" spc="-15" dirty="0">
                <a:solidFill>
                  <a:srgbClr val="DAD8E9"/>
                </a:solidFill>
                <a:latin typeface="Trebuchet MS"/>
                <a:cs typeface="Trebuchet MS"/>
              </a:rPr>
              <a:t> </a:t>
            </a:r>
            <a:r>
              <a:rPr sz="2800" spc="-90" dirty="0">
                <a:solidFill>
                  <a:srgbClr val="DAD8E9"/>
                </a:solidFill>
                <a:latin typeface="Trebuchet MS"/>
                <a:cs typeface="Trebuchet MS"/>
              </a:rPr>
              <a:t>to</a:t>
            </a:r>
            <a:r>
              <a:rPr sz="2800" spc="-10" dirty="0">
                <a:solidFill>
                  <a:srgbClr val="DAD8E9"/>
                </a:solidFill>
                <a:latin typeface="Trebuchet MS"/>
                <a:cs typeface="Trebuchet MS"/>
              </a:rPr>
              <a:t> </a:t>
            </a:r>
            <a:r>
              <a:rPr sz="2800" spc="-55" dirty="0">
                <a:solidFill>
                  <a:srgbClr val="DAD8E9"/>
                </a:solidFill>
                <a:latin typeface="Trebuchet MS"/>
                <a:cs typeface="Trebuchet MS"/>
              </a:rPr>
              <a:t>understand</a:t>
            </a:r>
            <a:r>
              <a:rPr sz="2800" spc="-15" dirty="0">
                <a:solidFill>
                  <a:srgbClr val="DAD8E9"/>
                </a:solidFill>
                <a:latin typeface="Trebuchet MS"/>
                <a:cs typeface="Trebuchet MS"/>
              </a:rPr>
              <a:t> </a:t>
            </a:r>
            <a:r>
              <a:rPr sz="2800" spc="-90" dirty="0">
                <a:solidFill>
                  <a:srgbClr val="DAD8E9"/>
                </a:solidFill>
                <a:latin typeface="Trebuchet MS"/>
                <a:cs typeface="Trebuchet MS"/>
              </a:rPr>
              <a:t>the</a:t>
            </a:r>
            <a:r>
              <a:rPr sz="2800" spc="-10" dirty="0">
                <a:solidFill>
                  <a:srgbClr val="DAD8E9"/>
                </a:solidFill>
                <a:latin typeface="Trebuchet MS"/>
                <a:cs typeface="Trebuchet MS"/>
              </a:rPr>
              <a:t> </a:t>
            </a:r>
            <a:r>
              <a:rPr sz="2800" spc="-60" dirty="0">
                <a:solidFill>
                  <a:srgbClr val="DAD8E9"/>
                </a:solidFill>
                <a:latin typeface="Trebuchet MS"/>
                <a:cs typeface="Trebuchet MS"/>
              </a:rPr>
              <a:t>relationships</a:t>
            </a:r>
            <a:r>
              <a:rPr sz="2800" spc="-15" dirty="0">
                <a:solidFill>
                  <a:srgbClr val="DAD8E9"/>
                </a:solidFill>
                <a:latin typeface="Trebuchet MS"/>
                <a:cs typeface="Trebuchet MS"/>
              </a:rPr>
              <a:t> </a:t>
            </a:r>
            <a:r>
              <a:rPr sz="2800" spc="-75" dirty="0">
                <a:solidFill>
                  <a:srgbClr val="DAD8E9"/>
                </a:solidFill>
                <a:latin typeface="Trebuchet MS"/>
                <a:cs typeface="Trebuchet MS"/>
              </a:rPr>
              <a:t>within</a:t>
            </a:r>
            <a:r>
              <a:rPr sz="2800" spc="-10" dirty="0">
                <a:solidFill>
                  <a:srgbClr val="DAD8E9"/>
                </a:solidFill>
                <a:latin typeface="Trebuchet MS"/>
                <a:cs typeface="Trebuchet MS"/>
              </a:rPr>
              <a:t> </a:t>
            </a:r>
            <a:r>
              <a:rPr sz="2800" spc="-90" dirty="0">
                <a:solidFill>
                  <a:srgbClr val="DAD8E9"/>
                </a:solidFill>
                <a:latin typeface="Trebuchet MS"/>
                <a:cs typeface="Trebuchet MS"/>
              </a:rPr>
              <a:t>the</a:t>
            </a:r>
            <a:r>
              <a:rPr sz="2800" spc="-10" dirty="0">
                <a:solidFill>
                  <a:srgbClr val="DAD8E9"/>
                </a:solidFill>
                <a:latin typeface="Trebuchet MS"/>
                <a:cs typeface="Trebuchet MS"/>
              </a:rPr>
              <a:t> </a:t>
            </a:r>
            <a:r>
              <a:rPr sz="2800" spc="-135" dirty="0">
                <a:solidFill>
                  <a:srgbClr val="DAD8E9"/>
                </a:solidFill>
                <a:latin typeface="Trebuchet MS"/>
                <a:cs typeface="Trebuchet MS"/>
              </a:rPr>
              <a:t>data.</a:t>
            </a:r>
            <a:r>
              <a:rPr sz="2800" spc="20" dirty="0">
                <a:solidFill>
                  <a:srgbClr val="DAD8E9"/>
                </a:solidFill>
                <a:latin typeface="Trebuchet MS"/>
                <a:cs typeface="Trebuchet MS"/>
              </a:rPr>
              <a:t> </a:t>
            </a:r>
            <a:r>
              <a:rPr sz="2800" spc="-65" dirty="0">
                <a:solidFill>
                  <a:srgbClr val="DAD8E9"/>
                </a:solidFill>
                <a:latin typeface="Trebuchet MS"/>
                <a:cs typeface="Trebuchet MS"/>
              </a:rPr>
              <a:t>Visualization</a:t>
            </a:r>
            <a:r>
              <a:rPr sz="2800" spc="-10" dirty="0">
                <a:solidFill>
                  <a:srgbClr val="DAD8E9"/>
                </a:solidFill>
                <a:latin typeface="Trebuchet MS"/>
                <a:cs typeface="Trebuchet MS"/>
              </a:rPr>
              <a:t> </a:t>
            </a:r>
            <a:r>
              <a:rPr sz="2800" spc="-60" dirty="0">
                <a:solidFill>
                  <a:srgbClr val="DAD8E9"/>
                </a:solidFill>
                <a:latin typeface="Trebuchet MS"/>
                <a:cs typeface="Trebuchet MS"/>
              </a:rPr>
              <a:t>techniques</a:t>
            </a:r>
            <a:r>
              <a:rPr sz="2800" spc="-15" dirty="0">
                <a:solidFill>
                  <a:srgbClr val="DAD8E9"/>
                </a:solidFill>
                <a:latin typeface="Trebuchet MS"/>
                <a:cs typeface="Trebuchet MS"/>
              </a:rPr>
              <a:t> </a:t>
            </a:r>
            <a:r>
              <a:rPr sz="2800" spc="-20" dirty="0">
                <a:solidFill>
                  <a:srgbClr val="DAD8E9"/>
                </a:solidFill>
                <a:latin typeface="Trebuchet MS"/>
                <a:cs typeface="Trebuchet MS"/>
              </a:rPr>
              <a:t>help </a:t>
            </a:r>
            <a:r>
              <a:rPr sz="2800" spc="-80" dirty="0">
                <a:solidFill>
                  <a:srgbClr val="DAD8E9"/>
                </a:solidFill>
                <a:latin typeface="Trebuchet MS"/>
                <a:cs typeface="Trebuchet MS"/>
              </a:rPr>
              <a:t>identify</a:t>
            </a:r>
            <a:r>
              <a:rPr sz="2800" spc="-15" dirty="0">
                <a:solidFill>
                  <a:srgbClr val="DAD8E9"/>
                </a:solidFill>
                <a:latin typeface="Trebuchet MS"/>
                <a:cs typeface="Trebuchet MS"/>
              </a:rPr>
              <a:t> </a:t>
            </a:r>
            <a:r>
              <a:rPr sz="2800" spc="-90" dirty="0">
                <a:solidFill>
                  <a:srgbClr val="DAD8E9"/>
                </a:solidFill>
                <a:latin typeface="Trebuchet MS"/>
                <a:cs typeface="Trebuchet MS"/>
              </a:rPr>
              <a:t>patterns,</a:t>
            </a:r>
            <a:r>
              <a:rPr sz="2800" spc="-5" dirty="0">
                <a:solidFill>
                  <a:srgbClr val="DAD8E9"/>
                </a:solidFill>
                <a:latin typeface="Trebuchet MS"/>
                <a:cs typeface="Trebuchet MS"/>
              </a:rPr>
              <a:t> </a:t>
            </a:r>
            <a:r>
              <a:rPr sz="2800" spc="-100" dirty="0">
                <a:solidFill>
                  <a:srgbClr val="DAD8E9"/>
                </a:solidFill>
                <a:latin typeface="Trebuchet MS"/>
                <a:cs typeface="Trebuchet MS"/>
              </a:rPr>
              <a:t>trends,</a:t>
            </a:r>
            <a:r>
              <a:rPr sz="2800" spc="-5" dirty="0">
                <a:solidFill>
                  <a:srgbClr val="DAD8E9"/>
                </a:solidFill>
                <a:latin typeface="Trebuchet MS"/>
                <a:cs typeface="Trebuchet MS"/>
              </a:rPr>
              <a:t> </a:t>
            </a:r>
            <a:r>
              <a:rPr sz="2800" spc="-85" dirty="0">
                <a:solidFill>
                  <a:srgbClr val="DAD8E9"/>
                </a:solidFill>
                <a:latin typeface="Trebuchet MS"/>
                <a:cs typeface="Trebuchet MS"/>
              </a:rPr>
              <a:t>and</a:t>
            </a:r>
            <a:r>
              <a:rPr sz="2800" dirty="0">
                <a:solidFill>
                  <a:srgbClr val="DAD8E9"/>
                </a:solidFill>
                <a:latin typeface="Trebuchet MS"/>
                <a:cs typeface="Trebuchet MS"/>
              </a:rPr>
              <a:t> </a:t>
            </a:r>
            <a:r>
              <a:rPr sz="2800" spc="-95" dirty="0">
                <a:solidFill>
                  <a:srgbClr val="DAD8E9"/>
                </a:solidFill>
                <a:latin typeface="Trebuchet MS"/>
                <a:cs typeface="Trebuchet MS"/>
              </a:rPr>
              <a:t>outliers,</a:t>
            </a:r>
            <a:r>
              <a:rPr sz="2800" spc="-5" dirty="0">
                <a:solidFill>
                  <a:srgbClr val="DAD8E9"/>
                </a:solidFill>
                <a:latin typeface="Trebuchet MS"/>
                <a:cs typeface="Trebuchet MS"/>
              </a:rPr>
              <a:t> </a:t>
            </a:r>
            <a:r>
              <a:rPr sz="2800" spc="-60" dirty="0">
                <a:solidFill>
                  <a:srgbClr val="DAD8E9"/>
                </a:solidFill>
                <a:latin typeface="Trebuchet MS"/>
                <a:cs typeface="Trebuchet MS"/>
              </a:rPr>
              <a:t>providing</a:t>
            </a:r>
            <a:r>
              <a:rPr sz="2800" spc="-5" dirty="0">
                <a:solidFill>
                  <a:srgbClr val="DAD8E9"/>
                </a:solidFill>
                <a:latin typeface="Trebuchet MS"/>
                <a:cs typeface="Trebuchet MS"/>
              </a:rPr>
              <a:t> </a:t>
            </a:r>
            <a:r>
              <a:rPr sz="2800" spc="-90" dirty="0">
                <a:solidFill>
                  <a:srgbClr val="DAD8E9"/>
                </a:solidFill>
                <a:latin typeface="Trebuchet MS"/>
                <a:cs typeface="Trebuchet MS"/>
              </a:rPr>
              <a:t>valuable</a:t>
            </a:r>
            <a:r>
              <a:rPr sz="2800" spc="-5" dirty="0">
                <a:solidFill>
                  <a:srgbClr val="DAD8E9"/>
                </a:solidFill>
                <a:latin typeface="Trebuchet MS"/>
                <a:cs typeface="Trebuchet MS"/>
              </a:rPr>
              <a:t> </a:t>
            </a:r>
            <a:r>
              <a:rPr sz="2800" spc="-35" dirty="0">
                <a:solidFill>
                  <a:srgbClr val="DAD8E9"/>
                </a:solidFill>
                <a:latin typeface="Trebuchet MS"/>
                <a:cs typeface="Trebuchet MS"/>
              </a:rPr>
              <a:t>insights</a:t>
            </a:r>
            <a:r>
              <a:rPr sz="2800" spc="-5" dirty="0">
                <a:solidFill>
                  <a:srgbClr val="DAD8E9"/>
                </a:solidFill>
                <a:latin typeface="Trebuchet MS"/>
                <a:cs typeface="Trebuchet MS"/>
              </a:rPr>
              <a:t> </a:t>
            </a:r>
            <a:r>
              <a:rPr sz="2800" spc="-80" dirty="0">
                <a:solidFill>
                  <a:srgbClr val="DAD8E9"/>
                </a:solidFill>
                <a:latin typeface="Trebuchet MS"/>
                <a:cs typeface="Trebuchet MS"/>
              </a:rPr>
              <a:t>for</a:t>
            </a:r>
            <a:r>
              <a:rPr sz="2800" spc="-5" dirty="0">
                <a:solidFill>
                  <a:srgbClr val="DAD8E9"/>
                </a:solidFill>
                <a:latin typeface="Trebuchet MS"/>
                <a:cs typeface="Trebuchet MS"/>
              </a:rPr>
              <a:t> </a:t>
            </a:r>
            <a:r>
              <a:rPr sz="2800" spc="-70" dirty="0">
                <a:solidFill>
                  <a:srgbClr val="DAD8E9"/>
                </a:solidFill>
                <a:latin typeface="Trebuchet MS"/>
                <a:cs typeface="Trebuchet MS"/>
              </a:rPr>
              <a:t>model</a:t>
            </a:r>
            <a:r>
              <a:rPr sz="2800" spc="-5" dirty="0">
                <a:solidFill>
                  <a:srgbClr val="DAD8E9"/>
                </a:solidFill>
                <a:latin typeface="Trebuchet MS"/>
                <a:cs typeface="Trebuchet MS"/>
              </a:rPr>
              <a:t> </a:t>
            </a:r>
            <a:r>
              <a:rPr sz="2800" spc="-90" dirty="0">
                <a:solidFill>
                  <a:srgbClr val="DAD8E9"/>
                </a:solidFill>
                <a:latin typeface="Trebuchet MS"/>
                <a:cs typeface="Trebuchet MS"/>
              </a:rPr>
              <a:t>development.</a:t>
            </a:r>
            <a:r>
              <a:rPr sz="2800" spc="-5" dirty="0">
                <a:solidFill>
                  <a:srgbClr val="DAD8E9"/>
                </a:solidFill>
                <a:latin typeface="Trebuchet MS"/>
                <a:cs typeface="Trebuchet MS"/>
              </a:rPr>
              <a:t> </a:t>
            </a:r>
            <a:r>
              <a:rPr sz="2800" spc="-80" dirty="0">
                <a:solidFill>
                  <a:srgbClr val="DAD8E9"/>
                </a:solidFill>
                <a:latin typeface="Trebuchet MS"/>
                <a:cs typeface="Trebuchet MS"/>
              </a:rPr>
              <a:t>This</a:t>
            </a:r>
            <a:r>
              <a:rPr sz="2800" dirty="0">
                <a:solidFill>
                  <a:srgbClr val="DAD8E9"/>
                </a:solidFill>
                <a:latin typeface="Trebuchet MS"/>
                <a:cs typeface="Trebuchet MS"/>
              </a:rPr>
              <a:t> </a:t>
            </a:r>
            <a:r>
              <a:rPr sz="2800" spc="-70" dirty="0">
                <a:solidFill>
                  <a:srgbClr val="DAD8E9"/>
                </a:solidFill>
                <a:latin typeface="Trebuchet MS"/>
                <a:cs typeface="Trebuchet MS"/>
              </a:rPr>
              <a:t>step</a:t>
            </a:r>
            <a:r>
              <a:rPr sz="2800" spc="-5" dirty="0">
                <a:solidFill>
                  <a:srgbClr val="DAD8E9"/>
                </a:solidFill>
                <a:latin typeface="Trebuchet MS"/>
                <a:cs typeface="Trebuchet MS"/>
              </a:rPr>
              <a:t> </a:t>
            </a:r>
            <a:r>
              <a:rPr sz="2800" spc="-114" dirty="0">
                <a:solidFill>
                  <a:srgbClr val="DAD8E9"/>
                </a:solidFill>
                <a:latin typeface="Trebuchet MS"/>
                <a:cs typeface="Trebuchet MS"/>
              </a:rPr>
              <a:t>can</a:t>
            </a:r>
            <a:r>
              <a:rPr sz="2800" dirty="0">
                <a:solidFill>
                  <a:srgbClr val="DAD8E9"/>
                </a:solidFill>
                <a:latin typeface="Trebuchet MS"/>
                <a:cs typeface="Trebuchet MS"/>
              </a:rPr>
              <a:t> </a:t>
            </a:r>
            <a:r>
              <a:rPr sz="2800" spc="-70" dirty="0">
                <a:solidFill>
                  <a:srgbClr val="DAD8E9"/>
                </a:solidFill>
                <a:latin typeface="Trebuchet MS"/>
                <a:cs typeface="Trebuchet MS"/>
              </a:rPr>
              <a:t>also</a:t>
            </a:r>
            <a:r>
              <a:rPr sz="2800" spc="-5" dirty="0">
                <a:solidFill>
                  <a:srgbClr val="DAD8E9"/>
                </a:solidFill>
                <a:latin typeface="Trebuchet MS"/>
                <a:cs typeface="Trebuchet MS"/>
              </a:rPr>
              <a:t> </a:t>
            </a:r>
            <a:r>
              <a:rPr sz="2800" spc="-100" dirty="0">
                <a:solidFill>
                  <a:srgbClr val="DAD8E9"/>
                </a:solidFill>
                <a:latin typeface="Trebuchet MS"/>
                <a:cs typeface="Trebuchet MS"/>
              </a:rPr>
              <a:t>help</a:t>
            </a:r>
            <a:r>
              <a:rPr sz="2800" spc="-5" dirty="0">
                <a:solidFill>
                  <a:srgbClr val="DAD8E9"/>
                </a:solidFill>
                <a:latin typeface="Trebuchet MS"/>
                <a:cs typeface="Trebuchet MS"/>
              </a:rPr>
              <a:t> </a:t>
            </a:r>
            <a:r>
              <a:rPr sz="2800" spc="-10" dirty="0">
                <a:solidFill>
                  <a:srgbClr val="DAD8E9"/>
                </a:solidFill>
                <a:latin typeface="Trebuchet MS"/>
                <a:cs typeface="Trebuchet MS"/>
              </a:rPr>
              <a:t>identify </a:t>
            </a:r>
            <a:r>
              <a:rPr sz="2800" spc="-70" dirty="0">
                <a:solidFill>
                  <a:srgbClr val="DAD8E9"/>
                </a:solidFill>
                <a:latin typeface="Trebuchet MS"/>
                <a:cs typeface="Trebuchet MS"/>
              </a:rPr>
              <a:t>potential</a:t>
            </a:r>
            <a:r>
              <a:rPr sz="2800" spc="-80" dirty="0">
                <a:solidFill>
                  <a:srgbClr val="DAD8E9"/>
                </a:solidFill>
                <a:latin typeface="Trebuchet MS"/>
                <a:cs typeface="Trebuchet MS"/>
              </a:rPr>
              <a:t> </a:t>
            </a:r>
            <a:r>
              <a:rPr sz="2800" spc="-55" dirty="0">
                <a:solidFill>
                  <a:srgbClr val="DAD8E9"/>
                </a:solidFill>
                <a:latin typeface="Trebuchet MS"/>
                <a:cs typeface="Trebuchet MS"/>
              </a:rPr>
              <a:t>biases</a:t>
            </a:r>
            <a:r>
              <a:rPr sz="2800" spc="-80" dirty="0">
                <a:solidFill>
                  <a:srgbClr val="DAD8E9"/>
                </a:solidFill>
                <a:latin typeface="Trebuchet MS"/>
                <a:cs typeface="Trebuchet MS"/>
              </a:rPr>
              <a:t> </a:t>
            </a:r>
            <a:r>
              <a:rPr sz="2800" spc="-35" dirty="0">
                <a:solidFill>
                  <a:srgbClr val="DAD8E9"/>
                </a:solidFill>
                <a:latin typeface="Trebuchet MS"/>
                <a:cs typeface="Trebuchet MS"/>
              </a:rPr>
              <a:t>or</a:t>
            </a:r>
            <a:r>
              <a:rPr sz="2800" spc="-80" dirty="0">
                <a:solidFill>
                  <a:srgbClr val="DAD8E9"/>
                </a:solidFill>
                <a:latin typeface="Trebuchet MS"/>
                <a:cs typeface="Trebuchet MS"/>
              </a:rPr>
              <a:t> </a:t>
            </a:r>
            <a:r>
              <a:rPr sz="2800" spc="-60" dirty="0">
                <a:solidFill>
                  <a:srgbClr val="DAD8E9"/>
                </a:solidFill>
                <a:latin typeface="Trebuchet MS"/>
                <a:cs typeface="Trebuchet MS"/>
              </a:rPr>
              <a:t>inconsistencies</a:t>
            </a:r>
            <a:r>
              <a:rPr sz="2800" spc="-80" dirty="0">
                <a:solidFill>
                  <a:srgbClr val="DAD8E9"/>
                </a:solidFill>
                <a:latin typeface="Trebuchet MS"/>
                <a:cs typeface="Trebuchet MS"/>
              </a:rPr>
              <a:t> </a:t>
            </a:r>
            <a:r>
              <a:rPr sz="2800" spc="-65" dirty="0">
                <a:solidFill>
                  <a:srgbClr val="DAD8E9"/>
                </a:solidFill>
                <a:latin typeface="Trebuchet MS"/>
                <a:cs typeface="Trebuchet MS"/>
              </a:rPr>
              <a:t>in</a:t>
            </a:r>
            <a:r>
              <a:rPr sz="2800" spc="-75" dirty="0">
                <a:solidFill>
                  <a:srgbClr val="DAD8E9"/>
                </a:solidFill>
                <a:latin typeface="Trebuchet MS"/>
                <a:cs typeface="Trebuchet MS"/>
              </a:rPr>
              <a:t> </a:t>
            </a:r>
            <a:r>
              <a:rPr sz="2800" spc="-60" dirty="0">
                <a:solidFill>
                  <a:srgbClr val="DAD8E9"/>
                </a:solidFill>
                <a:latin typeface="Trebuchet MS"/>
                <a:cs typeface="Trebuchet MS"/>
              </a:rPr>
              <a:t>the</a:t>
            </a:r>
            <a:r>
              <a:rPr sz="2800" spc="-80" dirty="0">
                <a:solidFill>
                  <a:srgbClr val="DAD8E9"/>
                </a:solidFill>
                <a:latin typeface="Trebuchet MS"/>
                <a:cs typeface="Trebuchet MS"/>
              </a:rPr>
              <a:t> </a:t>
            </a:r>
            <a:r>
              <a:rPr sz="2800" spc="-110" dirty="0">
                <a:solidFill>
                  <a:srgbClr val="DAD8E9"/>
                </a:solidFill>
                <a:latin typeface="Trebuchet MS"/>
                <a:cs typeface="Trebuchet MS"/>
              </a:rPr>
              <a:t>data,</a:t>
            </a:r>
            <a:r>
              <a:rPr sz="2800" spc="-80" dirty="0">
                <a:solidFill>
                  <a:srgbClr val="DAD8E9"/>
                </a:solidFill>
                <a:latin typeface="Trebuchet MS"/>
                <a:cs typeface="Trebuchet MS"/>
              </a:rPr>
              <a:t> </a:t>
            </a:r>
            <a:r>
              <a:rPr sz="2800" spc="-65" dirty="0">
                <a:solidFill>
                  <a:srgbClr val="DAD8E9"/>
                </a:solidFill>
                <a:latin typeface="Trebuchet MS"/>
                <a:cs typeface="Trebuchet MS"/>
              </a:rPr>
              <a:t>allowing</a:t>
            </a:r>
            <a:r>
              <a:rPr sz="2800" spc="-80" dirty="0">
                <a:solidFill>
                  <a:srgbClr val="DAD8E9"/>
                </a:solidFill>
                <a:latin typeface="Trebuchet MS"/>
                <a:cs typeface="Trebuchet MS"/>
              </a:rPr>
              <a:t> </a:t>
            </a:r>
            <a:r>
              <a:rPr sz="2800" spc="-55" dirty="0">
                <a:solidFill>
                  <a:srgbClr val="DAD8E9"/>
                </a:solidFill>
                <a:latin typeface="Trebuchet MS"/>
                <a:cs typeface="Trebuchet MS"/>
              </a:rPr>
              <a:t>for</a:t>
            </a:r>
            <a:r>
              <a:rPr sz="2800" spc="-75" dirty="0">
                <a:solidFill>
                  <a:srgbClr val="DAD8E9"/>
                </a:solidFill>
                <a:latin typeface="Trebuchet MS"/>
                <a:cs typeface="Trebuchet MS"/>
              </a:rPr>
              <a:t> </a:t>
            </a:r>
            <a:r>
              <a:rPr sz="2800" spc="-60" dirty="0">
                <a:solidFill>
                  <a:srgbClr val="DAD8E9"/>
                </a:solidFill>
                <a:latin typeface="Trebuchet MS"/>
                <a:cs typeface="Trebuchet MS"/>
              </a:rPr>
              <a:t>adjustments</a:t>
            </a:r>
            <a:r>
              <a:rPr sz="2800" spc="-80" dirty="0">
                <a:solidFill>
                  <a:srgbClr val="DAD8E9"/>
                </a:solidFill>
                <a:latin typeface="Trebuchet MS"/>
                <a:cs typeface="Trebuchet MS"/>
              </a:rPr>
              <a:t> </a:t>
            </a:r>
            <a:r>
              <a:rPr sz="2800" spc="-65" dirty="0">
                <a:solidFill>
                  <a:srgbClr val="DAD8E9"/>
                </a:solidFill>
                <a:latin typeface="Trebuchet MS"/>
                <a:cs typeface="Trebuchet MS"/>
              </a:rPr>
              <a:t>before</a:t>
            </a:r>
            <a:r>
              <a:rPr sz="2800" spc="-80" dirty="0">
                <a:solidFill>
                  <a:srgbClr val="DAD8E9"/>
                </a:solidFill>
                <a:latin typeface="Trebuchet MS"/>
                <a:cs typeface="Trebuchet MS"/>
              </a:rPr>
              <a:t> </a:t>
            </a:r>
            <a:r>
              <a:rPr sz="2800" spc="-55" dirty="0">
                <a:solidFill>
                  <a:srgbClr val="DAD8E9"/>
                </a:solidFill>
                <a:latin typeface="Trebuchet MS"/>
                <a:cs typeface="Trebuchet MS"/>
              </a:rPr>
              <a:t>model</a:t>
            </a:r>
            <a:r>
              <a:rPr sz="2800" spc="-80" dirty="0">
                <a:solidFill>
                  <a:srgbClr val="DAD8E9"/>
                </a:solidFill>
                <a:latin typeface="Trebuchet MS"/>
                <a:cs typeface="Trebuchet MS"/>
              </a:rPr>
              <a:t> </a:t>
            </a:r>
            <a:r>
              <a:rPr sz="2800" spc="-10" dirty="0">
                <a:solidFill>
                  <a:srgbClr val="DAD8E9"/>
                </a:solidFill>
                <a:latin typeface="Trebuchet MS"/>
                <a:cs typeface="Trebuchet MS"/>
              </a:rPr>
              <a:t>training.</a:t>
            </a:r>
            <a:endParaRPr sz="2800" dirty="0">
              <a:latin typeface="Trebuchet MS"/>
              <a:cs typeface="Trebuchet MS"/>
            </a:endParaRPr>
          </a:p>
        </p:txBody>
      </p:sp>
      <p:sp>
        <p:nvSpPr>
          <p:cNvPr id="6" name="object 6"/>
          <p:cNvSpPr txBox="1"/>
          <p:nvPr/>
        </p:nvSpPr>
        <p:spPr>
          <a:xfrm>
            <a:off x="356950" y="6999716"/>
            <a:ext cx="3505200" cy="448200"/>
          </a:xfrm>
          <a:prstGeom prst="rect">
            <a:avLst/>
          </a:prstGeom>
        </p:spPr>
        <p:txBody>
          <a:bodyPr vert="horz" wrap="square" lIns="0" tIns="17145" rIns="0" bIns="0" rtlCol="0">
            <a:spAutoFit/>
          </a:bodyPr>
          <a:lstStyle/>
          <a:p>
            <a:pPr marL="12700">
              <a:lnSpc>
                <a:spcPct val="100000"/>
              </a:lnSpc>
              <a:spcBef>
                <a:spcPts val="135"/>
              </a:spcBef>
            </a:pPr>
            <a:r>
              <a:rPr sz="2800" spc="60" dirty="0">
                <a:solidFill>
                  <a:schemeClr val="accent5">
                    <a:lumMod val="75000"/>
                  </a:schemeClr>
                </a:solidFill>
                <a:latin typeface="Trebuchet MS"/>
                <a:cs typeface="Trebuchet MS"/>
              </a:rPr>
              <a:t>Data</a:t>
            </a:r>
            <a:r>
              <a:rPr sz="2800" spc="114" dirty="0">
                <a:solidFill>
                  <a:schemeClr val="accent5">
                    <a:lumMod val="75000"/>
                  </a:schemeClr>
                </a:solidFill>
                <a:latin typeface="Trebuchet MS"/>
                <a:cs typeface="Trebuchet MS"/>
              </a:rPr>
              <a:t> </a:t>
            </a:r>
            <a:r>
              <a:rPr sz="2800" spc="45" dirty="0">
                <a:solidFill>
                  <a:schemeClr val="accent5">
                    <a:lumMod val="75000"/>
                  </a:schemeClr>
                </a:solidFill>
                <a:latin typeface="Trebuchet MS"/>
                <a:cs typeface="Trebuchet MS"/>
              </a:rPr>
              <a:t>Di</a:t>
            </a:r>
            <a:r>
              <a:rPr sz="2800" cap="small" spc="45" dirty="0">
                <a:solidFill>
                  <a:schemeClr val="accent5">
                    <a:lumMod val="75000"/>
                  </a:schemeClr>
                </a:solidFill>
                <a:latin typeface="Trebuchet MS"/>
                <a:cs typeface="Trebuchet MS"/>
              </a:rPr>
              <a:t>s</a:t>
            </a:r>
            <a:r>
              <a:rPr sz="2800" spc="45" dirty="0">
                <a:solidFill>
                  <a:schemeClr val="accent5">
                    <a:lumMod val="75000"/>
                  </a:schemeClr>
                </a:solidFill>
                <a:latin typeface="Trebuchet MS"/>
                <a:cs typeface="Trebuchet MS"/>
              </a:rPr>
              <a:t>tribution</a:t>
            </a:r>
            <a:endParaRPr sz="2800" dirty="0">
              <a:solidFill>
                <a:schemeClr val="accent5">
                  <a:lumMod val="75000"/>
                </a:schemeClr>
              </a:solidFill>
              <a:latin typeface="Trebuchet MS"/>
              <a:cs typeface="Trebuchet MS"/>
            </a:endParaRPr>
          </a:p>
        </p:txBody>
      </p:sp>
      <p:sp>
        <p:nvSpPr>
          <p:cNvPr id="7" name="object 7"/>
          <p:cNvSpPr txBox="1"/>
          <p:nvPr/>
        </p:nvSpPr>
        <p:spPr>
          <a:xfrm>
            <a:off x="454794" y="7534069"/>
            <a:ext cx="3407356" cy="2853217"/>
          </a:xfrm>
          <a:prstGeom prst="rect">
            <a:avLst/>
          </a:prstGeom>
        </p:spPr>
        <p:txBody>
          <a:bodyPr vert="horz" wrap="square" lIns="0" tIns="7620" rIns="0" bIns="0" rtlCol="0">
            <a:spAutoFit/>
          </a:bodyPr>
          <a:lstStyle/>
          <a:p>
            <a:pPr marL="12700" marR="5080">
              <a:lnSpc>
                <a:spcPct val="135400"/>
              </a:lnSpc>
              <a:spcBef>
                <a:spcPts val="60"/>
              </a:spcBef>
            </a:pPr>
            <a:r>
              <a:rPr sz="2800" spc="-70" dirty="0">
                <a:solidFill>
                  <a:srgbClr val="DAD8E9"/>
                </a:solidFill>
                <a:latin typeface="Trebuchet MS"/>
                <a:cs typeface="Trebuchet MS"/>
              </a:rPr>
              <a:t>Visualize </a:t>
            </a:r>
            <a:r>
              <a:rPr sz="2800" spc="-60" dirty="0">
                <a:solidFill>
                  <a:srgbClr val="DAD8E9"/>
                </a:solidFill>
                <a:latin typeface="Trebuchet MS"/>
                <a:cs typeface="Trebuchet MS"/>
              </a:rPr>
              <a:t>the</a:t>
            </a:r>
            <a:r>
              <a:rPr sz="2800" spc="-70" dirty="0">
                <a:solidFill>
                  <a:srgbClr val="DAD8E9"/>
                </a:solidFill>
                <a:latin typeface="Trebuchet MS"/>
                <a:cs typeface="Trebuchet MS"/>
              </a:rPr>
              <a:t> </a:t>
            </a:r>
            <a:r>
              <a:rPr sz="2800" spc="-55" dirty="0">
                <a:solidFill>
                  <a:srgbClr val="DAD8E9"/>
                </a:solidFill>
                <a:latin typeface="Trebuchet MS"/>
                <a:cs typeface="Trebuchet MS"/>
              </a:rPr>
              <a:t>distribution</a:t>
            </a:r>
            <a:r>
              <a:rPr sz="2800" spc="-70" dirty="0">
                <a:solidFill>
                  <a:srgbClr val="DAD8E9"/>
                </a:solidFill>
                <a:latin typeface="Trebuchet MS"/>
                <a:cs typeface="Trebuchet MS"/>
              </a:rPr>
              <a:t> </a:t>
            </a:r>
            <a:r>
              <a:rPr sz="2800" spc="-50" dirty="0">
                <a:solidFill>
                  <a:srgbClr val="DAD8E9"/>
                </a:solidFill>
                <a:latin typeface="Trebuchet MS"/>
                <a:cs typeface="Trebuchet MS"/>
              </a:rPr>
              <a:t>of</a:t>
            </a:r>
            <a:r>
              <a:rPr sz="2800" spc="-70" dirty="0">
                <a:solidFill>
                  <a:srgbClr val="DAD8E9"/>
                </a:solidFill>
                <a:latin typeface="Trebuchet MS"/>
                <a:cs typeface="Trebuchet MS"/>
              </a:rPr>
              <a:t> </a:t>
            </a:r>
            <a:r>
              <a:rPr sz="2800" spc="-10" dirty="0">
                <a:solidFill>
                  <a:srgbClr val="DAD8E9"/>
                </a:solidFill>
                <a:latin typeface="Trebuchet MS"/>
                <a:cs typeface="Trebuchet MS"/>
              </a:rPr>
              <a:t>ratings </a:t>
            </a:r>
            <a:r>
              <a:rPr sz="2800" spc="-55" dirty="0">
                <a:solidFill>
                  <a:srgbClr val="DAD8E9"/>
                </a:solidFill>
                <a:latin typeface="Trebuchet MS"/>
                <a:cs typeface="Trebuchet MS"/>
              </a:rPr>
              <a:t>and</a:t>
            </a:r>
            <a:r>
              <a:rPr sz="2800" spc="-90" dirty="0">
                <a:solidFill>
                  <a:srgbClr val="DAD8E9"/>
                </a:solidFill>
                <a:latin typeface="Trebuchet MS"/>
                <a:cs typeface="Trebuchet MS"/>
              </a:rPr>
              <a:t> </a:t>
            </a:r>
            <a:r>
              <a:rPr sz="2800" spc="-50" dirty="0">
                <a:solidFill>
                  <a:srgbClr val="DAD8E9"/>
                </a:solidFill>
                <a:latin typeface="Trebuchet MS"/>
                <a:cs typeface="Trebuchet MS"/>
              </a:rPr>
              <a:t>other</a:t>
            </a:r>
            <a:r>
              <a:rPr sz="2800" spc="-90" dirty="0">
                <a:solidFill>
                  <a:srgbClr val="DAD8E9"/>
                </a:solidFill>
                <a:latin typeface="Trebuchet MS"/>
                <a:cs typeface="Trebuchet MS"/>
              </a:rPr>
              <a:t> </a:t>
            </a:r>
            <a:r>
              <a:rPr sz="2800" spc="-65" dirty="0">
                <a:solidFill>
                  <a:srgbClr val="DAD8E9"/>
                </a:solidFill>
                <a:latin typeface="Trebuchet MS"/>
                <a:cs typeface="Trebuchet MS"/>
              </a:rPr>
              <a:t>features</a:t>
            </a:r>
            <a:r>
              <a:rPr sz="2800" spc="-90" dirty="0">
                <a:solidFill>
                  <a:srgbClr val="DAD8E9"/>
                </a:solidFill>
                <a:latin typeface="Trebuchet MS"/>
                <a:cs typeface="Trebuchet MS"/>
              </a:rPr>
              <a:t> </a:t>
            </a:r>
            <a:r>
              <a:rPr sz="2800" spc="-25" dirty="0">
                <a:solidFill>
                  <a:srgbClr val="DAD8E9"/>
                </a:solidFill>
                <a:latin typeface="Trebuchet MS"/>
                <a:cs typeface="Trebuchet MS"/>
              </a:rPr>
              <a:t>using</a:t>
            </a:r>
            <a:r>
              <a:rPr sz="2800" spc="-90" dirty="0">
                <a:solidFill>
                  <a:srgbClr val="DAD8E9"/>
                </a:solidFill>
                <a:latin typeface="Trebuchet MS"/>
                <a:cs typeface="Trebuchet MS"/>
              </a:rPr>
              <a:t> </a:t>
            </a:r>
            <a:r>
              <a:rPr sz="2800" spc="-25" dirty="0">
                <a:solidFill>
                  <a:srgbClr val="DAD8E9"/>
                </a:solidFill>
                <a:latin typeface="Trebuchet MS"/>
                <a:cs typeface="Trebuchet MS"/>
              </a:rPr>
              <a:t>histograms </a:t>
            </a:r>
            <a:r>
              <a:rPr sz="2800" spc="-55" dirty="0">
                <a:solidFill>
                  <a:srgbClr val="DAD8E9"/>
                </a:solidFill>
                <a:latin typeface="Trebuchet MS"/>
                <a:cs typeface="Trebuchet MS"/>
              </a:rPr>
              <a:t>and</a:t>
            </a:r>
            <a:r>
              <a:rPr sz="2800" spc="-110" dirty="0">
                <a:solidFill>
                  <a:srgbClr val="DAD8E9"/>
                </a:solidFill>
                <a:latin typeface="Trebuchet MS"/>
                <a:cs typeface="Trebuchet MS"/>
              </a:rPr>
              <a:t> </a:t>
            </a:r>
            <a:r>
              <a:rPr sz="2800" spc="-10" dirty="0">
                <a:solidFill>
                  <a:srgbClr val="DAD8E9"/>
                </a:solidFill>
                <a:latin typeface="Trebuchet MS"/>
                <a:cs typeface="Trebuchet MS"/>
              </a:rPr>
              <a:t>boxplots.</a:t>
            </a:r>
            <a:endParaRPr sz="2800" dirty="0">
              <a:latin typeface="Trebuchet MS"/>
              <a:cs typeface="Trebuchet MS"/>
            </a:endParaRPr>
          </a:p>
        </p:txBody>
      </p:sp>
      <p:sp>
        <p:nvSpPr>
          <p:cNvPr id="8" name="object 8"/>
          <p:cNvSpPr txBox="1"/>
          <p:nvPr/>
        </p:nvSpPr>
        <p:spPr>
          <a:xfrm>
            <a:off x="4275088" y="7018769"/>
            <a:ext cx="2879824" cy="571310"/>
          </a:xfrm>
          <a:prstGeom prst="rect">
            <a:avLst/>
          </a:prstGeom>
        </p:spPr>
        <p:txBody>
          <a:bodyPr vert="horz" wrap="square" lIns="0" tIns="17145" rIns="0" bIns="0" rtlCol="0">
            <a:spAutoFit/>
          </a:bodyPr>
          <a:lstStyle/>
          <a:p>
            <a:pPr marL="12700">
              <a:lnSpc>
                <a:spcPct val="100000"/>
              </a:lnSpc>
              <a:spcBef>
                <a:spcPts val="135"/>
              </a:spcBef>
            </a:pPr>
            <a:r>
              <a:rPr sz="3600" spc="60" dirty="0">
                <a:solidFill>
                  <a:schemeClr val="accent5">
                    <a:lumMod val="75000"/>
                  </a:schemeClr>
                </a:solidFill>
                <a:latin typeface="Trebuchet MS"/>
                <a:cs typeface="Trebuchet MS"/>
              </a:rPr>
              <a:t>Correlation</a:t>
            </a:r>
            <a:r>
              <a:rPr sz="3200" cap="small" spc="60" dirty="0">
                <a:solidFill>
                  <a:schemeClr val="accent5">
                    <a:lumMod val="75000"/>
                  </a:schemeClr>
                </a:solidFill>
                <a:latin typeface="Trebuchet MS"/>
                <a:cs typeface="Trebuchet MS"/>
              </a:rPr>
              <a:t>s</a:t>
            </a:r>
            <a:endParaRPr sz="1650" dirty="0">
              <a:solidFill>
                <a:schemeClr val="accent5">
                  <a:lumMod val="75000"/>
                </a:schemeClr>
              </a:solidFill>
              <a:latin typeface="Trebuchet MS"/>
              <a:cs typeface="Trebuchet MS"/>
            </a:endParaRPr>
          </a:p>
        </p:txBody>
      </p:sp>
      <p:sp>
        <p:nvSpPr>
          <p:cNvPr id="9" name="object 9"/>
          <p:cNvSpPr txBox="1"/>
          <p:nvPr/>
        </p:nvSpPr>
        <p:spPr>
          <a:xfrm>
            <a:off x="4363720" y="7835424"/>
            <a:ext cx="3204132" cy="3434915"/>
          </a:xfrm>
          <a:prstGeom prst="rect">
            <a:avLst/>
          </a:prstGeom>
        </p:spPr>
        <p:txBody>
          <a:bodyPr vert="horz" wrap="square" lIns="0" tIns="7620" rIns="0" bIns="0" rtlCol="0">
            <a:spAutoFit/>
          </a:bodyPr>
          <a:lstStyle/>
          <a:p>
            <a:pPr marL="12700" marR="5080">
              <a:lnSpc>
                <a:spcPct val="135400"/>
              </a:lnSpc>
              <a:spcBef>
                <a:spcPts val="60"/>
              </a:spcBef>
            </a:pPr>
            <a:r>
              <a:rPr sz="2800" spc="-75" dirty="0">
                <a:solidFill>
                  <a:srgbClr val="DAD8E9"/>
                </a:solidFill>
                <a:latin typeface="Trebuchet MS"/>
                <a:cs typeface="Trebuchet MS"/>
              </a:rPr>
              <a:t>Explore</a:t>
            </a:r>
            <a:r>
              <a:rPr sz="2800" spc="-70" dirty="0">
                <a:solidFill>
                  <a:srgbClr val="DAD8E9"/>
                </a:solidFill>
                <a:latin typeface="Trebuchet MS"/>
                <a:cs typeface="Trebuchet MS"/>
              </a:rPr>
              <a:t> </a:t>
            </a:r>
            <a:r>
              <a:rPr sz="2800" spc="-60" dirty="0">
                <a:solidFill>
                  <a:srgbClr val="DAD8E9"/>
                </a:solidFill>
                <a:latin typeface="Trebuchet MS"/>
                <a:cs typeface="Trebuchet MS"/>
              </a:rPr>
              <a:t>the</a:t>
            </a:r>
            <a:r>
              <a:rPr sz="2800" spc="-65" dirty="0">
                <a:solidFill>
                  <a:srgbClr val="DAD8E9"/>
                </a:solidFill>
                <a:latin typeface="Trebuchet MS"/>
                <a:cs typeface="Trebuchet MS"/>
              </a:rPr>
              <a:t> </a:t>
            </a:r>
            <a:r>
              <a:rPr sz="2800" spc="-60" dirty="0">
                <a:solidFill>
                  <a:srgbClr val="DAD8E9"/>
                </a:solidFill>
                <a:latin typeface="Trebuchet MS"/>
                <a:cs typeface="Trebuchet MS"/>
              </a:rPr>
              <a:t>relationships</a:t>
            </a:r>
            <a:r>
              <a:rPr sz="2800" spc="-65" dirty="0">
                <a:solidFill>
                  <a:srgbClr val="DAD8E9"/>
                </a:solidFill>
                <a:latin typeface="Trebuchet MS"/>
                <a:cs typeface="Trebuchet MS"/>
              </a:rPr>
              <a:t> </a:t>
            </a:r>
            <a:r>
              <a:rPr sz="2800" spc="-50" dirty="0">
                <a:solidFill>
                  <a:srgbClr val="DAD8E9"/>
                </a:solidFill>
                <a:latin typeface="Trebuchet MS"/>
                <a:cs typeface="Trebuchet MS"/>
              </a:rPr>
              <a:t>between </a:t>
            </a:r>
            <a:r>
              <a:rPr sz="2800" spc="-65" dirty="0">
                <a:solidFill>
                  <a:srgbClr val="DAD8E9"/>
                </a:solidFill>
                <a:latin typeface="Trebuchet MS"/>
                <a:cs typeface="Trebuchet MS"/>
              </a:rPr>
              <a:t>features</a:t>
            </a:r>
            <a:r>
              <a:rPr sz="2800" spc="-80" dirty="0">
                <a:solidFill>
                  <a:srgbClr val="DAD8E9"/>
                </a:solidFill>
                <a:latin typeface="Trebuchet MS"/>
                <a:cs typeface="Trebuchet MS"/>
              </a:rPr>
              <a:t> </a:t>
            </a:r>
            <a:r>
              <a:rPr sz="2800" spc="-25" dirty="0">
                <a:solidFill>
                  <a:srgbClr val="DAD8E9"/>
                </a:solidFill>
                <a:latin typeface="Trebuchet MS"/>
                <a:cs typeface="Trebuchet MS"/>
              </a:rPr>
              <a:t>using</a:t>
            </a:r>
            <a:r>
              <a:rPr sz="2800" spc="-75" dirty="0">
                <a:solidFill>
                  <a:srgbClr val="DAD8E9"/>
                </a:solidFill>
                <a:latin typeface="Trebuchet MS"/>
                <a:cs typeface="Trebuchet MS"/>
              </a:rPr>
              <a:t> </a:t>
            </a:r>
            <a:r>
              <a:rPr sz="2800" spc="-65" dirty="0">
                <a:solidFill>
                  <a:srgbClr val="DAD8E9"/>
                </a:solidFill>
                <a:latin typeface="Trebuchet MS"/>
                <a:cs typeface="Trebuchet MS"/>
              </a:rPr>
              <a:t>scatter</a:t>
            </a:r>
            <a:r>
              <a:rPr sz="2800" spc="-75" dirty="0">
                <a:solidFill>
                  <a:srgbClr val="DAD8E9"/>
                </a:solidFill>
                <a:latin typeface="Trebuchet MS"/>
                <a:cs typeface="Trebuchet MS"/>
              </a:rPr>
              <a:t> </a:t>
            </a:r>
            <a:r>
              <a:rPr sz="2800" spc="-55" dirty="0">
                <a:solidFill>
                  <a:srgbClr val="DAD8E9"/>
                </a:solidFill>
                <a:latin typeface="Trebuchet MS"/>
                <a:cs typeface="Trebuchet MS"/>
              </a:rPr>
              <a:t>plots</a:t>
            </a:r>
            <a:r>
              <a:rPr sz="2800" spc="-75" dirty="0">
                <a:solidFill>
                  <a:srgbClr val="DAD8E9"/>
                </a:solidFill>
                <a:latin typeface="Trebuchet MS"/>
                <a:cs typeface="Trebuchet MS"/>
              </a:rPr>
              <a:t> </a:t>
            </a:r>
            <a:r>
              <a:rPr sz="2800" spc="-25" dirty="0">
                <a:solidFill>
                  <a:srgbClr val="DAD8E9"/>
                </a:solidFill>
                <a:latin typeface="Trebuchet MS"/>
                <a:cs typeface="Trebuchet MS"/>
              </a:rPr>
              <a:t>and </a:t>
            </a:r>
            <a:r>
              <a:rPr sz="2800" spc="-70" dirty="0">
                <a:solidFill>
                  <a:srgbClr val="DAD8E9"/>
                </a:solidFill>
                <a:latin typeface="Trebuchet MS"/>
                <a:cs typeface="Trebuchet MS"/>
              </a:rPr>
              <a:t>correlation</a:t>
            </a:r>
            <a:r>
              <a:rPr lang="en-IN" sz="2800" spc="-70" dirty="0">
                <a:solidFill>
                  <a:srgbClr val="DAD8E9"/>
                </a:solidFill>
                <a:latin typeface="Trebuchet MS"/>
                <a:cs typeface="Trebuchet MS"/>
              </a:rPr>
              <a:t>.</a:t>
            </a:r>
            <a:r>
              <a:rPr sz="2800" spc="-20" dirty="0">
                <a:solidFill>
                  <a:srgbClr val="DAD8E9"/>
                </a:solidFill>
                <a:latin typeface="Trebuchet MS"/>
                <a:cs typeface="Trebuchet MS"/>
              </a:rPr>
              <a:t> </a:t>
            </a:r>
            <a:r>
              <a:rPr sz="2800" spc="-10" dirty="0">
                <a:solidFill>
                  <a:srgbClr val="DAD8E9"/>
                </a:solidFill>
                <a:latin typeface="Trebuchet MS"/>
                <a:cs typeface="Trebuchet MS"/>
              </a:rPr>
              <a:t>matrices</a:t>
            </a:r>
            <a:r>
              <a:rPr sz="1500" spc="-10" dirty="0">
                <a:solidFill>
                  <a:srgbClr val="DAD8E9"/>
                </a:solidFill>
                <a:latin typeface="Trebuchet MS"/>
                <a:cs typeface="Trebuchet MS"/>
              </a:rPr>
              <a:t>.</a:t>
            </a:r>
            <a:endParaRPr sz="1500" dirty="0">
              <a:latin typeface="Trebuchet MS"/>
              <a:cs typeface="Trebuchet MS"/>
            </a:endParaRPr>
          </a:p>
        </p:txBody>
      </p:sp>
      <p:sp>
        <p:nvSpPr>
          <p:cNvPr id="10" name="object 10"/>
          <p:cNvSpPr txBox="1"/>
          <p:nvPr/>
        </p:nvSpPr>
        <p:spPr>
          <a:xfrm>
            <a:off x="7391401" y="6999716"/>
            <a:ext cx="4038600" cy="571310"/>
          </a:xfrm>
          <a:prstGeom prst="rect">
            <a:avLst/>
          </a:prstGeom>
        </p:spPr>
        <p:txBody>
          <a:bodyPr vert="horz" wrap="square" lIns="0" tIns="17145" rIns="0" bIns="0" rtlCol="0">
            <a:spAutoFit/>
          </a:bodyPr>
          <a:lstStyle/>
          <a:p>
            <a:pPr marL="12700">
              <a:lnSpc>
                <a:spcPct val="100000"/>
              </a:lnSpc>
              <a:spcBef>
                <a:spcPts val="135"/>
              </a:spcBef>
            </a:pPr>
            <a:r>
              <a:rPr sz="3600" spc="65" dirty="0">
                <a:solidFill>
                  <a:schemeClr val="accent5">
                    <a:lumMod val="75000"/>
                  </a:schemeClr>
                </a:solidFill>
                <a:latin typeface="Trebuchet MS"/>
                <a:cs typeface="Trebuchet MS"/>
              </a:rPr>
              <a:t>Outlier</a:t>
            </a:r>
            <a:r>
              <a:rPr sz="3600" spc="114" dirty="0">
                <a:solidFill>
                  <a:schemeClr val="accent5">
                    <a:lumMod val="75000"/>
                  </a:schemeClr>
                </a:solidFill>
                <a:latin typeface="Trebuchet MS"/>
                <a:cs typeface="Trebuchet MS"/>
              </a:rPr>
              <a:t> </a:t>
            </a:r>
            <a:r>
              <a:rPr sz="3600" spc="75" dirty="0">
                <a:solidFill>
                  <a:schemeClr val="accent5">
                    <a:lumMod val="75000"/>
                  </a:schemeClr>
                </a:solidFill>
                <a:latin typeface="Trebuchet MS"/>
                <a:cs typeface="Trebuchet MS"/>
              </a:rPr>
              <a:t>Detection</a:t>
            </a:r>
            <a:endParaRPr sz="3600" dirty="0">
              <a:solidFill>
                <a:schemeClr val="accent5">
                  <a:lumMod val="75000"/>
                </a:schemeClr>
              </a:solidFill>
              <a:latin typeface="Trebuchet MS"/>
              <a:cs typeface="Trebuchet MS"/>
            </a:endParaRPr>
          </a:p>
        </p:txBody>
      </p:sp>
      <p:sp>
        <p:nvSpPr>
          <p:cNvPr id="11" name="object 11"/>
          <p:cNvSpPr txBox="1"/>
          <p:nvPr/>
        </p:nvSpPr>
        <p:spPr>
          <a:xfrm>
            <a:off x="7573428" y="7734300"/>
            <a:ext cx="3401778" cy="2243819"/>
          </a:xfrm>
          <a:prstGeom prst="rect">
            <a:avLst/>
          </a:prstGeom>
        </p:spPr>
        <p:txBody>
          <a:bodyPr vert="horz" wrap="square" lIns="0" tIns="12065" rIns="0" bIns="0" rtlCol="0">
            <a:spAutoFit/>
          </a:bodyPr>
          <a:lstStyle/>
          <a:p>
            <a:pPr marL="12700" marR="5080">
              <a:lnSpc>
                <a:spcPct val="133300"/>
              </a:lnSpc>
              <a:spcBef>
                <a:spcPts val="95"/>
              </a:spcBef>
            </a:pPr>
            <a:r>
              <a:rPr sz="2800" spc="-60" dirty="0">
                <a:solidFill>
                  <a:srgbClr val="DAD8E9"/>
                </a:solidFill>
                <a:latin typeface="Trebuchet MS"/>
                <a:cs typeface="Trebuchet MS"/>
              </a:rPr>
              <a:t>Identify</a:t>
            </a:r>
            <a:r>
              <a:rPr sz="2800" spc="-85" dirty="0">
                <a:solidFill>
                  <a:srgbClr val="DAD8E9"/>
                </a:solidFill>
                <a:latin typeface="Trebuchet MS"/>
                <a:cs typeface="Trebuchet MS"/>
              </a:rPr>
              <a:t> </a:t>
            </a:r>
            <a:r>
              <a:rPr sz="2800" spc="-55" dirty="0">
                <a:solidFill>
                  <a:srgbClr val="DAD8E9"/>
                </a:solidFill>
                <a:latin typeface="Trebuchet MS"/>
                <a:cs typeface="Trebuchet MS"/>
              </a:rPr>
              <a:t>and</a:t>
            </a:r>
            <a:r>
              <a:rPr sz="2800" spc="-80" dirty="0">
                <a:solidFill>
                  <a:srgbClr val="DAD8E9"/>
                </a:solidFill>
                <a:latin typeface="Trebuchet MS"/>
                <a:cs typeface="Trebuchet MS"/>
              </a:rPr>
              <a:t> </a:t>
            </a:r>
            <a:r>
              <a:rPr sz="2800" spc="-85" dirty="0">
                <a:solidFill>
                  <a:srgbClr val="DAD8E9"/>
                </a:solidFill>
                <a:latin typeface="Trebuchet MS"/>
                <a:cs typeface="Trebuchet MS"/>
              </a:rPr>
              <a:t>analyze</a:t>
            </a:r>
            <a:r>
              <a:rPr sz="2800" spc="-80" dirty="0">
                <a:solidFill>
                  <a:srgbClr val="DAD8E9"/>
                </a:solidFill>
                <a:latin typeface="Trebuchet MS"/>
                <a:cs typeface="Trebuchet MS"/>
              </a:rPr>
              <a:t> </a:t>
            </a:r>
            <a:r>
              <a:rPr sz="2800" spc="-60" dirty="0">
                <a:solidFill>
                  <a:srgbClr val="DAD8E9"/>
                </a:solidFill>
                <a:latin typeface="Trebuchet MS"/>
                <a:cs typeface="Trebuchet MS"/>
              </a:rPr>
              <a:t>outliers</a:t>
            </a:r>
            <a:r>
              <a:rPr sz="2800" spc="-80" dirty="0">
                <a:solidFill>
                  <a:srgbClr val="DAD8E9"/>
                </a:solidFill>
                <a:latin typeface="Trebuchet MS"/>
                <a:cs typeface="Trebuchet MS"/>
              </a:rPr>
              <a:t> </a:t>
            </a:r>
            <a:r>
              <a:rPr sz="2800" spc="-55" dirty="0">
                <a:solidFill>
                  <a:srgbClr val="DAD8E9"/>
                </a:solidFill>
                <a:latin typeface="Trebuchet MS"/>
                <a:cs typeface="Trebuchet MS"/>
              </a:rPr>
              <a:t>that</a:t>
            </a:r>
            <a:r>
              <a:rPr sz="2800" spc="-80" dirty="0">
                <a:solidFill>
                  <a:srgbClr val="DAD8E9"/>
                </a:solidFill>
                <a:latin typeface="Trebuchet MS"/>
                <a:cs typeface="Trebuchet MS"/>
              </a:rPr>
              <a:t> </a:t>
            </a:r>
            <a:r>
              <a:rPr sz="2800" spc="-30" dirty="0">
                <a:solidFill>
                  <a:srgbClr val="DAD8E9"/>
                </a:solidFill>
                <a:latin typeface="Trebuchet MS"/>
                <a:cs typeface="Trebuchet MS"/>
              </a:rPr>
              <a:t>may </a:t>
            </a:r>
            <a:r>
              <a:rPr sz="2800" spc="-70" dirty="0">
                <a:solidFill>
                  <a:srgbClr val="DAD8E9"/>
                </a:solidFill>
                <a:latin typeface="Trebuchet MS"/>
                <a:cs typeface="Trebuchet MS"/>
              </a:rPr>
              <a:t>impact</a:t>
            </a:r>
            <a:r>
              <a:rPr sz="2800" spc="-90" dirty="0">
                <a:solidFill>
                  <a:srgbClr val="DAD8E9"/>
                </a:solidFill>
                <a:latin typeface="Trebuchet MS"/>
                <a:cs typeface="Trebuchet MS"/>
              </a:rPr>
              <a:t> </a:t>
            </a:r>
            <a:r>
              <a:rPr sz="2800" spc="-55" dirty="0">
                <a:solidFill>
                  <a:srgbClr val="DAD8E9"/>
                </a:solidFill>
                <a:latin typeface="Trebuchet MS"/>
                <a:cs typeface="Trebuchet MS"/>
              </a:rPr>
              <a:t>model</a:t>
            </a:r>
            <a:r>
              <a:rPr sz="2800" spc="-85" dirty="0">
                <a:solidFill>
                  <a:srgbClr val="DAD8E9"/>
                </a:solidFill>
                <a:latin typeface="Trebuchet MS"/>
                <a:cs typeface="Trebuchet MS"/>
              </a:rPr>
              <a:t> </a:t>
            </a:r>
            <a:r>
              <a:rPr sz="2800" spc="-10" dirty="0">
                <a:solidFill>
                  <a:srgbClr val="DAD8E9"/>
                </a:solidFill>
                <a:latin typeface="Trebuchet MS"/>
                <a:cs typeface="Trebuchet MS"/>
              </a:rPr>
              <a:t>performance.</a:t>
            </a:r>
            <a:endParaRPr sz="2800" dirty="0">
              <a:latin typeface="Trebuchet MS"/>
              <a:cs typeface="Trebuchet M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
            <a:ext cx="11430000" cy="10372726"/>
          </a:xfrm>
          <a:prstGeom prst="rect">
            <a:avLst/>
          </a:prstGeom>
        </p:spPr>
      </p:pic>
      <p:sp>
        <p:nvSpPr>
          <p:cNvPr id="3" name="object 3"/>
          <p:cNvSpPr/>
          <p:nvPr/>
        </p:nvSpPr>
        <p:spPr>
          <a:xfrm>
            <a:off x="0" y="-1"/>
            <a:ext cx="11430000" cy="10372725"/>
          </a:xfrm>
          <a:custGeom>
            <a:avLst/>
            <a:gdLst/>
            <a:ahLst/>
            <a:cxnLst/>
            <a:rect l="l" t="t" r="r" b="b"/>
            <a:pathLst>
              <a:path w="11430000" h="10372725">
                <a:moveTo>
                  <a:pt x="11430000" y="0"/>
                </a:moveTo>
                <a:lnTo>
                  <a:pt x="0" y="0"/>
                </a:lnTo>
                <a:lnTo>
                  <a:pt x="0" y="10372725"/>
                </a:lnTo>
                <a:lnTo>
                  <a:pt x="11430000" y="10372725"/>
                </a:lnTo>
                <a:lnTo>
                  <a:pt x="11430000" y="0"/>
                </a:lnTo>
                <a:close/>
              </a:path>
            </a:pathLst>
          </a:custGeom>
          <a:solidFill>
            <a:srgbClr val="0A0C22">
              <a:alpha val="74899"/>
            </a:srgbClr>
          </a:solidFill>
        </p:spPr>
        <p:txBody>
          <a:bodyPr wrap="square" lIns="0" tIns="0" rIns="0" bIns="0" rtlCol="0"/>
          <a:lstStyle/>
          <a:p>
            <a:endParaRPr/>
          </a:p>
        </p:txBody>
      </p:sp>
      <p:grpSp>
        <p:nvGrpSpPr>
          <p:cNvPr id="4" name="object 4"/>
          <p:cNvGrpSpPr/>
          <p:nvPr/>
        </p:nvGrpSpPr>
        <p:grpSpPr>
          <a:xfrm>
            <a:off x="0" y="0"/>
            <a:ext cx="11430000" cy="2409825"/>
            <a:chOff x="0" y="0"/>
            <a:chExt cx="11430000" cy="2409825"/>
          </a:xfrm>
        </p:grpSpPr>
        <p:pic>
          <p:nvPicPr>
            <p:cNvPr id="5" name="object 5"/>
            <p:cNvPicPr/>
            <p:nvPr/>
          </p:nvPicPr>
          <p:blipFill>
            <a:blip r:embed="rId3" cstate="print"/>
            <a:stretch>
              <a:fillRect/>
            </a:stretch>
          </p:blipFill>
          <p:spPr>
            <a:xfrm>
              <a:off x="0" y="0"/>
              <a:ext cx="11430000" cy="2409825"/>
            </a:xfrm>
            <a:prstGeom prst="rect">
              <a:avLst/>
            </a:prstGeom>
          </p:spPr>
        </p:pic>
        <p:pic>
          <p:nvPicPr>
            <p:cNvPr id="6" name="object 6"/>
            <p:cNvPicPr/>
            <p:nvPr/>
          </p:nvPicPr>
          <p:blipFill>
            <a:blip r:embed="rId4" cstate="print"/>
            <a:stretch>
              <a:fillRect/>
            </a:stretch>
          </p:blipFill>
          <p:spPr>
            <a:xfrm>
              <a:off x="4000500" y="238125"/>
              <a:ext cx="3428999" cy="1933574"/>
            </a:xfrm>
            <a:prstGeom prst="rect">
              <a:avLst/>
            </a:prstGeom>
          </p:spPr>
        </p:pic>
      </p:grpSp>
      <p:sp>
        <p:nvSpPr>
          <p:cNvPr id="7" name="object 7"/>
          <p:cNvSpPr txBox="1">
            <a:spLocks noGrp="1"/>
          </p:cNvSpPr>
          <p:nvPr>
            <p:ph type="title"/>
          </p:nvPr>
        </p:nvSpPr>
        <p:spPr>
          <a:xfrm>
            <a:off x="662385" y="2519310"/>
            <a:ext cx="9700815" cy="1324080"/>
          </a:xfrm>
          <a:prstGeom prst="rect">
            <a:avLst/>
          </a:prstGeom>
        </p:spPr>
        <p:txBody>
          <a:bodyPr vert="horz" wrap="square" lIns="0" tIns="15875" rIns="0" bIns="0" rtlCol="0">
            <a:spAutoFit/>
          </a:bodyPr>
          <a:lstStyle/>
          <a:p>
            <a:pPr marL="12700">
              <a:lnSpc>
                <a:spcPct val="100000"/>
              </a:lnSpc>
              <a:spcBef>
                <a:spcPts val="125"/>
              </a:spcBef>
            </a:pPr>
            <a:r>
              <a:rPr spc="250" dirty="0">
                <a:solidFill>
                  <a:schemeClr val="accent5"/>
                </a:solidFill>
                <a:latin typeface="Tahoma"/>
                <a:cs typeface="Tahoma"/>
              </a:rPr>
              <a:t>Model</a:t>
            </a:r>
            <a:r>
              <a:rPr spc="170" dirty="0">
                <a:solidFill>
                  <a:schemeClr val="accent5"/>
                </a:solidFill>
                <a:latin typeface="Tahoma"/>
                <a:cs typeface="Tahoma"/>
              </a:rPr>
              <a:t> </a:t>
            </a:r>
            <a:r>
              <a:rPr spc="190" dirty="0">
                <a:solidFill>
                  <a:schemeClr val="accent5"/>
                </a:solidFill>
                <a:latin typeface="Tahoma"/>
                <a:cs typeface="Tahoma"/>
              </a:rPr>
              <a:t>Selection</a:t>
            </a:r>
            <a:r>
              <a:rPr spc="175" dirty="0">
                <a:solidFill>
                  <a:schemeClr val="accent5"/>
                </a:solidFill>
                <a:latin typeface="Tahoma"/>
                <a:cs typeface="Tahoma"/>
              </a:rPr>
              <a:t> </a:t>
            </a:r>
            <a:r>
              <a:rPr spc="254" dirty="0">
                <a:solidFill>
                  <a:schemeClr val="accent5"/>
                </a:solidFill>
                <a:latin typeface="Tahoma"/>
                <a:cs typeface="Tahoma"/>
              </a:rPr>
              <a:t>and</a:t>
            </a:r>
            <a:r>
              <a:rPr spc="175" dirty="0">
                <a:solidFill>
                  <a:schemeClr val="accent5"/>
                </a:solidFill>
                <a:latin typeface="Tahoma"/>
                <a:cs typeface="Tahoma"/>
              </a:rPr>
              <a:t> </a:t>
            </a:r>
            <a:r>
              <a:rPr spc="100" dirty="0">
                <a:solidFill>
                  <a:schemeClr val="accent5"/>
                </a:solidFill>
                <a:latin typeface="Tahoma"/>
                <a:cs typeface="Tahoma"/>
              </a:rPr>
              <a:t>Training</a:t>
            </a:r>
          </a:p>
        </p:txBody>
      </p:sp>
      <p:grpSp>
        <p:nvGrpSpPr>
          <p:cNvPr id="8" name="object 8"/>
          <p:cNvGrpSpPr/>
          <p:nvPr/>
        </p:nvGrpSpPr>
        <p:grpSpPr>
          <a:xfrm>
            <a:off x="670242" y="5213667"/>
            <a:ext cx="976630" cy="1555115"/>
            <a:chOff x="670242" y="5213667"/>
            <a:chExt cx="976630" cy="1555115"/>
          </a:xfrm>
        </p:grpSpPr>
        <p:sp>
          <p:nvSpPr>
            <p:cNvPr id="9" name="object 9"/>
            <p:cNvSpPr/>
            <p:nvPr/>
          </p:nvSpPr>
          <p:spPr>
            <a:xfrm>
              <a:off x="676275" y="5219700"/>
              <a:ext cx="964565" cy="1543050"/>
            </a:xfrm>
            <a:custGeom>
              <a:avLst/>
              <a:gdLst/>
              <a:ahLst/>
              <a:cxnLst/>
              <a:rect l="l" t="t" r="r" b="b"/>
              <a:pathLst>
                <a:path w="964564" h="1543050">
                  <a:moveTo>
                    <a:pt x="964412" y="0"/>
                  </a:moveTo>
                  <a:lnTo>
                    <a:pt x="482203" y="192874"/>
                  </a:lnTo>
                  <a:lnTo>
                    <a:pt x="0" y="0"/>
                  </a:lnTo>
                  <a:lnTo>
                    <a:pt x="0" y="1350162"/>
                  </a:lnTo>
                  <a:lnTo>
                    <a:pt x="482203" y="1543050"/>
                  </a:lnTo>
                  <a:lnTo>
                    <a:pt x="964412" y="1350162"/>
                  </a:lnTo>
                  <a:lnTo>
                    <a:pt x="964412" y="0"/>
                  </a:lnTo>
                  <a:close/>
                </a:path>
              </a:pathLst>
            </a:custGeom>
            <a:solidFill>
              <a:srgbClr val="532C49"/>
            </a:solidFill>
          </p:spPr>
          <p:txBody>
            <a:bodyPr wrap="square" lIns="0" tIns="0" rIns="0" bIns="0" rtlCol="0"/>
            <a:lstStyle/>
            <a:p>
              <a:endParaRPr/>
            </a:p>
          </p:txBody>
        </p:sp>
        <p:sp>
          <p:nvSpPr>
            <p:cNvPr id="10" name="object 10"/>
            <p:cNvSpPr/>
            <p:nvPr/>
          </p:nvSpPr>
          <p:spPr>
            <a:xfrm>
              <a:off x="676275" y="5219700"/>
              <a:ext cx="964565" cy="1543050"/>
            </a:xfrm>
            <a:custGeom>
              <a:avLst/>
              <a:gdLst/>
              <a:ahLst/>
              <a:cxnLst/>
              <a:rect l="l" t="t" r="r" b="b"/>
              <a:pathLst>
                <a:path w="964564" h="1543050">
                  <a:moveTo>
                    <a:pt x="0" y="1350162"/>
                  </a:moveTo>
                  <a:lnTo>
                    <a:pt x="482203" y="1543050"/>
                  </a:lnTo>
                  <a:lnTo>
                    <a:pt x="964412" y="1350162"/>
                  </a:lnTo>
                  <a:lnTo>
                    <a:pt x="964412" y="0"/>
                  </a:lnTo>
                  <a:lnTo>
                    <a:pt x="482203" y="192874"/>
                  </a:lnTo>
                  <a:lnTo>
                    <a:pt x="0" y="0"/>
                  </a:lnTo>
                  <a:lnTo>
                    <a:pt x="0" y="1350162"/>
                  </a:lnTo>
                  <a:close/>
                </a:path>
              </a:pathLst>
            </a:custGeom>
            <a:ln w="12055">
              <a:solidFill>
                <a:srgbClr val="6D4461"/>
              </a:solidFill>
            </a:ln>
          </p:spPr>
          <p:txBody>
            <a:bodyPr wrap="square" lIns="0" tIns="0" rIns="0" bIns="0" rtlCol="0"/>
            <a:lstStyle/>
            <a:p>
              <a:endParaRPr/>
            </a:p>
          </p:txBody>
        </p:sp>
      </p:grpSp>
      <p:sp>
        <p:nvSpPr>
          <p:cNvPr id="11" name="object 11"/>
          <p:cNvSpPr txBox="1"/>
          <p:nvPr/>
        </p:nvSpPr>
        <p:spPr>
          <a:xfrm>
            <a:off x="1090414" y="5784501"/>
            <a:ext cx="133985" cy="372745"/>
          </a:xfrm>
          <a:prstGeom prst="rect">
            <a:avLst/>
          </a:prstGeom>
        </p:spPr>
        <p:txBody>
          <a:bodyPr vert="horz" wrap="square" lIns="0" tIns="15875" rIns="0" bIns="0" rtlCol="0">
            <a:spAutoFit/>
          </a:bodyPr>
          <a:lstStyle/>
          <a:p>
            <a:pPr marL="12700">
              <a:lnSpc>
                <a:spcPct val="100000"/>
              </a:lnSpc>
              <a:spcBef>
                <a:spcPts val="125"/>
              </a:spcBef>
            </a:pPr>
            <a:r>
              <a:rPr sz="2250" spc="-440" dirty="0">
                <a:solidFill>
                  <a:srgbClr val="DAD8E9"/>
                </a:solidFill>
                <a:latin typeface="Tahoma"/>
                <a:cs typeface="Tahoma"/>
              </a:rPr>
              <a:t>1</a:t>
            </a:r>
            <a:endParaRPr sz="2250">
              <a:latin typeface="Tahoma"/>
              <a:cs typeface="Tahoma"/>
            </a:endParaRPr>
          </a:p>
        </p:txBody>
      </p:sp>
      <p:sp>
        <p:nvSpPr>
          <p:cNvPr id="12" name="object 12"/>
          <p:cNvSpPr txBox="1"/>
          <p:nvPr/>
        </p:nvSpPr>
        <p:spPr>
          <a:xfrm>
            <a:off x="742235" y="3794867"/>
            <a:ext cx="10025380" cy="1991995"/>
          </a:xfrm>
          <a:prstGeom prst="rect">
            <a:avLst/>
          </a:prstGeom>
        </p:spPr>
        <p:txBody>
          <a:bodyPr vert="horz" wrap="square" lIns="0" tIns="15240" rIns="0" bIns="0" rtlCol="0">
            <a:spAutoFit/>
          </a:bodyPr>
          <a:lstStyle/>
          <a:p>
            <a:pPr marL="12700" marR="5080">
              <a:lnSpc>
                <a:spcPct val="136100"/>
              </a:lnSpc>
              <a:spcBef>
                <a:spcPts val="120"/>
              </a:spcBef>
            </a:pPr>
            <a:r>
              <a:rPr sz="1500" spc="-25" dirty="0">
                <a:solidFill>
                  <a:srgbClr val="DAD8E9"/>
                </a:solidFill>
                <a:latin typeface="Tahoma"/>
                <a:cs typeface="Tahoma"/>
              </a:rPr>
              <a:t>Model</a:t>
            </a:r>
            <a:r>
              <a:rPr sz="1500" spc="-95" dirty="0">
                <a:solidFill>
                  <a:srgbClr val="DAD8E9"/>
                </a:solidFill>
                <a:latin typeface="Tahoma"/>
                <a:cs typeface="Tahoma"/>
              </a:rPr>
              <a:t> </a:t>
            </a:r>
            <a:r>
              <a:rPr sz="1500" spc="-35" dirty="0">
                <a:solidFill>
                  <a:srgbClr val="DAD8E9"/>
                </a:solidFill>
                <a:latin typeface="Tahoma"/>
                <a:cs typeface="Tahoma"/>
              </a:rPr>
              <a:t>selection</a:t>
            </a:r>
            <a:r>
              <a:rPr sz="1500" spc="-90" dirty="0">
                <a:solidFill>
                  <a:srgbClr val="DAD8E9"/>
                </a:solidFill>
                <a:latin typeface="Tahoma"/>
                <a:cs typeface="Tahoma"/>
              </a:rPr>
              <a:t> </a:t>
            </a:r>
            <a:r>
              <a:rPr sz="1500" spc="-40" dirty="0">
                <a:solidFill>
                  <a:srgbClr val="DAD8E9"/>
                </a:solidFill>
                <a:latin typeface="Tahoma"/>
                <a:cs typeface="Tahoma"/>
              </a:rPr>
              <a:t>is</a:t>
            </a:r>
            <a:r>
              <a:rPr sz="1500" spc="-95" dirty="0">
                <a:solidFill>
                  <a:srgbClr val="DAD8E9"/>
                </a:solidFill>
                <a:latin typeface="Tahoma"/>
                <a:cs typeface="Tahoma"/>
              </a:rPr>
              <a:t> </a:t>
            </a:r>
            <a:r>
              <a:rPr sz="1500" spc="-30" dirty="0">
                <a:solidFill>
                  <a:srgbClr val="DAD8E9"/>
                </a:solidFill>
                <a:latin typeface="Tahoma"/>
                <a:cs typeface="Tahoma"/>
              </a:rPr>
              <a:t>crucial</a:t>
            </a:r>
            <a:r>
              <a:rPr sz="1500" spc="-90" dirty="0">
                <a:solidFill>
                  <a:srgbClr val="DAD8E9"/>
                </a:solidFill>
                <a:latin typeface="Tahoma"/>
                <a:cs typeface="Tahoma"/>
              </a:rPr>
              <a:t> </a:t>
            </a:r>
            <a:r>
              <a:rPr sz="1500" spc="-10" dirty="0">
                <a:solidFill>
                  <a:srgbClr val="DAD8E9"/>
                </a:solidFill>
                <a:latin typeface="Tahoma"/>
                <a:cs typeface="Tahoma"/>
              </a:rPr>
              <a:t>for</a:t>
            </a:r>
            <a:r>
              <a:rPr sz="1500" spc="-95" dirty="0">
                <a:solidFill>
                  <a:srgbClr val="DAD8E9"/>
                </a:solidFill>
                <a:latin typeface="Tahoma"/>
                <a:cs typeface="Tahoma"/>
              </a:rPr>
              <a:t> </a:t>
            </a:r>
            <a:r>
              <a:rPr sz="1500" spc="-50" dirty="0">
                <a:solidFill>
                  <a:srgbClr val="DAD8E9"/>
                </a:solidFill>
                <a:latin typeface="Tahoma"/>
                <a:cs typeface="Tahoma"/>
              </a:rPr>
              <a:t>movie</a:t>
            </a:r>
            <a:r>
              <a:rPr sz="1500" spc="-90" dirty="0">
                <a:solidFill>
                  <a:srgbClr val="DAD8E9"/>
                </a:solidFill>
                <a:latin typeface="Tahoma"/>
                <a:cs typeface="Tahoma"/>
              </a:rPr>
              <a:t> </a:t>
            </a:r>
            <a:r>
              <a:rPr sz="1500" spc="-20" dirty="0">
                <a:solidFill>
                  <a:srgbClr val="DAD8E9"/>
                </a:solidFill>
                <a:latin typeface="Tahoma"/>
                <a:cs typeface="Tahoma"/>
              </a:rPr>
              <a:t>rating</a:t>
            </a:r>
            <a:r>
              <a:rPr sz="1500" spc="-95" dirty="0">
                <a:solidFill>
                  <a:srgbClr val="DAD8E9"/>
                </a:solidFill>
                <a:latin typeface="Tahoma"/>
                <a:cs typeface="Tahoma"/>
              </a:rPr>
              <a:t> </a:t>
            </a:r>
            <a:r>
              <a:rPr sz="1500" spc="-40" dirty="0">
                <a:solidFill>
                  <a:srgbClr val="DAD8E9"/>
                </a:solidFill>
                <a:latin typeface="Tahoma"/>
                <a:cs typeface="Tahoma"/>
              </a:rPr>
              <a:t>prediction.</a:t>
            </a:r>
            <a:r>
              <a:rPr sz="1500" spc="-90" dirty="0">
                <a:solidFill>
                  <a:srgbClr val="DAD8E9"/>
                </a:solidFill>
                <a:latin typeface="Tahoma"/>
                <a:cs typeface="Tahoma"/>
              </a:rPr>
              <a:t> </a:t>
            </a:r>
            <a:r>
              <a:rPr sz="1500" spc="-55" dirty="0">
                <a:solidFill>
                  <a:srgbClr val="DAD8E9"/>
                </a:solidFill>
                <a:latin typeface="Tahoma"/>
                <a:cs typeface="Tahoma"/>
              </a:rPr>
              <a:t>Various</a:t>
            </a:r>
            <a:r>
              <a:rPr sz="1500" spc="-95" dirty="0">
                <a:solidFill>
                  <a:srgbClr val="DAD8E9"/>
                </a:solidFill>
                <a:latin typeface="Tahoma"/>
                <a:cs typeface="Tahoma"/>
              </a:rPr>
              <a:t> </a:t>
            </a:r>
            <a:r>
              <a:rPr sz="1500" spc="-30" dirty="0">
                <a:solidFill>
                  <a:srgbClr val="DAD8E9"/>
                </a:solidFill>
                <a:latin typeface="Tahoma"/>
                <a:cs typeface="Tahoma"/>
              </a:rPr>
              <a:t>algorithms</a:t>
            </a:r>
            <a:r>
              <a:rPr sz="1500" spc="-90" dirty="0">
                <a:solidFill>
                  <a:srgbClr val="DAD8E9"/>
                </a:solidFill>
                <a:latin typeface="Tahoma"/>
                <a:cs typeface="Tahoma"/>
              </a:rPr>
              <a:t> </a:t>
            </a:r>
            <a:r>
              <a:rPr sz="1500" spc="-60" dirty="0">
                <a:solidFill>
                  <a:srgbClr val="DAD8E9"/>
                </a:solidFill>
                <a:latin typeface="Tahoma"/>
                <a:cs typeface="Tahoma"/>
              </a:rPr>
              <a:t>can</a:t>
            </a:r>
            <a:r>
              <a:rPr sz="1500" spc="-95" dirty="0">
                <a:solidFill>
                  <a:srgbClr val="DAD8E9"/>
                </a:solidFill>
                <a:latin typeface="Tahoma"/>
                <a:cs typeface="Tahoma"/>
              </a:rPr>
              <a:t> </a:t>
            </a:r>
            <a:r>
              <a:rPr sz="1500" spc="-50" dirty="0">
                <a:solidFill>
                  <a:srgbClr val="DAD8E9"/>
                </a:solidFill>
                <a:latin typeface="Tahoma"/>
                <a:cs typeface="Tahoma"/>
              </a:rPr>
              <a:t>be</a:t>
            </a:r>
            <a:r>
              <a:rPr sz="1500" spc="-90" dirty="0">
                <a:solidFill>
                  <a:srgbClr val="DAD8E9"/>
                </a:solidFill>
                <a:latin typeface="Tahoma"/>
                <a:cs typeface="Tahoma"/>
              </a:rPr>
              <a:t> </a:t>
            </a:r>
            <a:r>
              <a:rPr sz="1500" spc="-85" dirty="0">
                <a:solidFill>
                  <a:srgbClr val="DAD8E9"/>
                </a:solidFill>
                <a:latin typeface="Tahoma"/>
                <a:cs typeface="Tahoma"/>
              </a:rPr>
              <a:t>used,</a:t>
            </a:r>
            <a:r>
              <a:rPr sz="1500" spc="-95" dirty="0">
                <a:solidFill>
                  <a:srgbClr val="DAD8E9"/>
                </a:solidFill>
                <a:latin typeface="Tahoma"/>
                <a:cs typeface="Tahoma"/>
              </a:rPr>
              <a:t> </a:t>
            </a:r>
            <a:r>
              <a:rPr sz="1500" spc="-35" dirty="0">
                <a:solidFill>
                  <a:srgbClr val="DAD8E9"/>
                </a:solidFill>
                <a:latin typeface="Tahoma"/>
                <a:cs typeface="Tahoma"/>
              </a:rPr>
              <a:t>including</a:t>
            </a:r>
            <a:r>
              <a:rPr sz="1500" spc="-90" dirty="0">
                <a:solidFill>
                  <a:srgbClr val="DAD8E9"/>
                </a:solidFill>
                <a:latin typeface="Tahoma"/>
                <a:cs typeface="Tahoma"/>
              </a:rPr>
              <a:t> </a:t>
            </a:r>
            <a:r>
              <a:rPr sz="1500" spc="-30" dirty="0">
                <a:solidFill>
                  <a:srgbClr val="DAD8E9"/>
                </a:solidFill>
                <a:latin typeface="Tahoma"/>
                <a:cs typeface="Tahoma"/>
              </a:rPr>
              <a:t>linear</a:t>
            </a:r>
            <a:r>
              <a:rPr sz="1500" spc="-95" dirty="0">
                <a:solidFill>
                  <a:srgbClr val="DAD8E9"/>
                </a:solidFill>
                <a:latin typeface="Tahoma"/>
                <a:cs typeface="Tahoma"/>
              </a:rPr>
              <a:t> </a:t>
            </a:r>
            <a:r>
              <a:rPr sz="1500" spc="-55" dirty="0">
                <a:solidFill>
                  <a:srgbClr val="DAD8E9"/>
                </a:solidFill>
                <a:latin typeface="Tahoma"/>
                <a:cs typeface="Tahoma"/>
              </a:rPr>
              <a:t>regression,</a:t>
            </a:r>
            <a:r>
              <a:rPr sz="1500" spc="-90" dirty="0">
                <a:solidFill>
                  <a:srgbClr val="DAD8E9"/>
                </a:solidFill>
                <a:latin typeface="Tahoma"/>
                <a:cs typeface="Tahoma"/>
              </a:rPr>
              <a:t> </a:t>
            </a:r>
            <a:r>
              <a:rPr sz="1500" spc="-40" dirty="0">
                <a:solidFill>
                  <a:srgbClr val="DAD8E9"/>
                </a:solidFill>
                <a:latin typeface="Tahoma"/>
                <a:cs typeface="Tahoma"/>
              </a:rPr>
              <a:t>decision</a:t>
            </a:r>
            <a:r>
              <a:rPr sz="1500" spc="-95" dirty="0">
                <a:solidFill>
                  <a:srgbClr val="DAD8E9"/>
                </a:solidFill>
                <a:latin typeface="Tahoma"/>
                <a:cs typeface="Tahoma"/>
              </a:rPr>
              <a:t> </a:t>
            </a:r>
            <a:r>
              <a:rPr sz="1500" spc="-10" dirty="0">
                <a:solidFill>
                  <a:srgbClr val="DAD8E9"/>
                </a:solidFill>
                <a:latin typeface="Tahoma"/>
                <a:cs typeface="Tahoma"/>
              </a:rPr>
              <a:t>trees, </a:t>
            </a:r>
            <a:r>
              <a:rPr sz="1500" spc="-55" dirty="0">
                <a:solidFill>
                  <a:srgbClr val="DAD8E9"/>
                </a:solidFill>
                <a:latin typeface="Tahoma"/>
                <a:cs typeface="Tahoma"/>
              </a:rPr>
              <a:t>and</a:t>
            </a:r>
            <a:r>
              <a:rPr sz="1500" spc="-110" dirty="0">
                <a:solidFill>
                  <a:srgbClr val="DAD8E9"/>
                </a:solidFill>
                <a:latin typeface="Tahoma"/>
                <a:cs typeface="Tahoma"/>
              </a:rPr>
              <a:t> </a:t>
            </a:r>
            <a:r>
              <a:rPr sz="1500" spc="-45" dirty="0">
                <a:solidFill>
                  <a:srgbClr val="DAD8E9"/>
                </a:solidFill>
                <a:latin typeface="Tahoma"/>
                <a:cs typeface="Tahoma"/>
              </a:rPr>
              <a:t>neural</a:t>
            </a:r>
            <a:r>
              <a:rPr sz="1500" spc="-110" dirty="0">
                <a:solidFill>
                  <a:srgbClr val="DAD8E9"/>
                </a:solidFill>
                <a:latin typeface="Tahoma"/>
                <a:cs typeface="Tahoma"/>
              </a:rPr>
              <a:t> </a:t>
            </a:r>
            <a:r>
              <a:rPr sz="1500" spc="-55" dirty="0">
                <a:solidFill>
                  <a:srgbClr val="DAD8E9"/>
                </a:solidFill>
                <a:latin typeface="Tahoma"/>
                <a:cs typeface="Tahoma"/>
              </a:rPr>
              <a:t>networks.</a:t>
            </a:r>
            <a:r>
              <a:rPr sz="1500" spc="-105" dirty="0">
                <a:solidFill>
                  <a:srgbClr val="DAD8E9"/>
                </a:solidFill>
                <a:latin typeface="Tahoma"/>
                <a:cs typeface="Tahoma"/>
              </a:rPr>
              <a:t> </a:t>
            </a:r>
            <a:r>
              <a:rPr sz="1500" spc="-40" dirty="0">
                <a:solidFill>
                  <a:srgbClr val="DAD8E9"/>
                </a:solidFill>
                <a:latin typeface="Tahoma"/>
                <a:cs typeface="Tahoma"/>
              </a:rPr>
              <a:t>Choosing</a:t>
            </a:r>
            <a:r>
              <a:rPr sz="1500" spc="-110" dirty="0">
                <a:solidFill>
                  <a:srgbClr val="DAD8E9"/>
                </a:solidFill>
                <a:latin typeface="Tahoma"/>
                <a:cs typeface="Tahoma"/>
              </a:rPr>
              <a:t> </a:t>
            </a:r>
            <a:r>
              <a:rPr sz="1500" spc="-20" dirty="0">
                <a:solidFill>
                  <a:srgbClr val="DAD8E9"/>
                </a:solidFill>
                <a:latin typeface="Tahoma"/>
                <a:cs typeface="Tahoma"/>
              </a:rPr>
              <a:t>the</a:t>
            </a:r>
            <a:r>
              <a:rPr sz="1500" spc="-110" dirty="0">
                <a:solidFill>
                  <a:srgbClr val="DAD8E9"/>
                </a:solidFill>
                <a:latin typeface="Tahoma"/>
                <a:cs typeface="Tahoma"/>
              </a:rPr>
              <a:t> </a:t>
            </a:r>
            <a:r>
              <a:rPr sz="1500" dirty="0">
                <a:solidFill>
                  <a:srgbClr val="DAD8E9"/>
                </a:solidFill>
                <a:latin typeface="Tahoma"/>
                <a:cs typeface="Tahoma"/>
              </a:rPr>
              <a:t>right</a:t>
            </a:r>
            <a:r>
              <a:rPr sz="1500" spc="-105" dirty="0">
                <a:solidFill>
                  <a:srgbClr val="DAD8E9"/>
                </a:solidFill>
                <a:latin typeface="Tahoma"/>
                <a:cs typeface="Tahoma"/>
              </a:rPr>
              <a:t> </a:t>
            </a:r>
            <a:r>
              <a:rPr sz="1500" spc="-40" dirty="0">
                <a:solidFill>
                  <a:srgbClr val="DAD8E9"/>
                </a:solidFill>
                <a:latin typeface="Tahoma"/>
                <a:cs typeface="Tahoma"/>
              </a:rPr>
              <a:t>model</a:t>
            </a:r>
            <a:r>
              <a:rPr sz="1500" spc="-110" dirty="0">
                <a:solidFill>
                  <a:srgbClr val="DAD8E9"/>
                </a:solidFill>
                <a:latin typeface="Tahoma"/>
                <a:cs typeface="Tahoma"/>
              </a:rPr>
              <a:t> </a:t>
            </a:r>
            <a:r>
              <a:rPr sz="1500" spc="-55" dirty="0">
                <a:solidFill>
                  <a:srgbClr val="DAD8E9"/>
                </a:solidFill>
                <a:latin typeface="Tahoma"/>
                <a:cs typeface="Tahoma"/>
              </a:rPr>
              <a:t>depends</a:t>
            </a:r>
            <a:r>
              <a:rPr sz="1500" spc="-110" dirty="0">
                <a:solidFill>
                  <a:srgbClr val="DAD8E9"/>
                </a:solidFill>
                <a:latin typeface="Tahoma"/>
                <a:cs typeface="Tahoma"/>
              </a:rPr>
              <a:t> </a:t>
            </a:r>
            <a:r>
              <a:rPr sz="1500" spc="-40" dirty="0">
                <a:solidFill>
                  <a:srgbClr val="DAD8E9"/>
                </a:solidFill>
                <a:latin typeface="Tahoma"/>
                <a:cs typeface="Tahoma"/>
              </a:rPr>
              <a:t>on</a:t>
            </a:r>
            <a:r>
              <a:rPr sz="1500" spc="-105" dirty="0">
                <a:solidFill>
                  <a:srgbClr val="DAD8E9"/>
                </a:solidFill>
                <a:latin typeface="Tahoma"/>
                <a:cs typeface="Tahoma"/>
              </a:rPr>
              <a:t> </a:t>
            </a:r>
            <a:r>
              <a:rPr sz="1500" spc="-20" dirty="0">
                <a:solidFill>
                  <a:srgbClr val="DAD8E9"/>
                </a:solidFill>
                <a:latin typeface="Tahoma"/>
                <a:cs typeface="Tahoma"/>
              </a:rPr>
              <a:t>the</a:t>
            </a:r>
            <a:r>
              <a:rPr sz="1500" spc="-110" dirty="0">
                <a:solidFill>
                  <a:srgbClr val="DAD8E9"/>
                </a:solidFill>
                <a:latin typeface="Tahoma"/>
                <a:cs typeface="Tahoma"/>
              </a:rPr>
              <a:t> </a:t>
            </a:r>
            <a:r>
              <a:rPr sz="1500" spc="-40" dirty="0">
                <a:solidFill>
                  <a:srgbClr val="DAD8E9"/>
                </a:solidFill>
                <a:latin typeface="Tahoma"/>
                <a:cs typeface="Tahoma"/>
              </a:rPr>
              <a:t>complexity</a:t>
            </a:r>
            <a:r>
              <a:rPr sz="1500" spc="-110" dirty="0">
                <a:solidFill>
                  <a:srgbClr val="DAD8E9"/>
                </a:solidFill>
                <a:latin typeface="Tahoma"/>
                <a:cs typeface="Tahoma"/>
              </a:rPr>
              <a:t> </a:t>
            </a:r>
            <a:r>
              <a:rPr sz="1500" spc="-10" dirty="0">
                <a:solidFill>
                  <a:srgbClr val="DAD8E9"/>
                </a:solidFill>
                <a:latin typeface="Tahoma"/>
                <a:cs typeface="Tahoma"/>
              </a:rPr>
              <a:t>of</a:t>
            </a:r>
            <a:r>
              <a:rPr sz="1500" spc="-105" dirty="0">
                <a:solidFill>
                  <a:srgbClr val="DAD8E9"/>
                </a:solidFill>
                <a:latin typeface="Tahoma"/>
                <a:cs typeface="Tahoma"/>
              </a:rPr>
              <a:t> </a:t>
            </a:r>
            <a:r>
              <a:rPr sz="1500" spc="-20" dirty="0">
                <a:solidFill>
                  <a:srgbClr val="DAD8E9"/>
                </a:solidFill>
                <a:latin typeface="Tahoma"/>
                <a:cs typeface="Tahoma"/>
              </a:rPr>
              <a:t>the</a:t>
            </a:r>
            <a:r>
              <a:rPr sz="1500" spc="-110" dirty="0">
                <a:solidFill>
                  <a:srgbClr val="DAD8E9"/>
                </a:solidFill>
                <a:latin typeface="Tahoma"/>
                <a:cs typeface="Tahoma"/>
              </a:rPr>
              <a:t> </a:t>
            </a:r>
            <a:r>
              <a:rPr sz="1500" spc="-65" dirty="0">
                <a:solidFill>
                  <a:srgbClr val="DAD8E9"/>
                </a:solidFill>
                <a:latin typeface="Tahoma"/>
                <a:cs typeface="Tahoma"/>
              </a:rPr>
              <a:t>data,</a:t>
            </a:r>
            <a:r>
              <a:rPr sz="1500" spc="-110" dirty="0">
                <a:solidFill>
                  <a:srgbClr val="DAD8E9"/>
                </a:solidFill>
                <a:latin typeface="Tahoma"/>
                <a:cs typeface="Tahoma"/>
              </a:rPr>
              <a:t> </a:t>
            </a:r>
            <a:r>
              <a:rPr sz="1500" spc="-20" dirty="0">
                <a:solidFill>
                  <a:srgbClr val="DAD8E9"/>
                </a:solidFill>
                <a:latin typeface="Tahoma"/>
                <a:cs typeface="Tahoma"/>
              </a:rPr>
              <a:t>the</a:t>
            </a:r>
            <a:r>
              <a:rPr sz="1500" spc="-105" dirty="0">
                <a:solidFill>
                  <a:srgbClr val="DAD8E9"/>
                </a:solidFill>
                <a:latin typeface="Tahoma"/>
                <a:cs typeface="Tahoma"/>
              </a:rPr>
              <a:t> </a:t>
            </a:r>
            <a:r>
              <a:rPr sz="1500" spc="-45" dirty="0">
                <a:solidFill>
                  <a:srgbClr val="DAD8E9"/>
                </a:solidFill>
                <a:latin typeface="Tahoma"/>
                <a:cs typeface="Tahoma"/>
              </a:rPr>
              <a:t>desired</a:t>
            </a:r>
            <a:r>
              <a:rPr sz="1500" spc="-110" dirty="0">
                <a:solidFill>
                  <a:srgbClr val="DAD8E9"/>
                </a:solidFill>
                <a:latin typeface="Tahoma"/>
                <a:cs typeface="Tahoma"/>
              </a:rPr>
              <a:t> </a:t>
            </a:r>
            <a:r>
              <a:rPr sz="1500" spc="-80" dirty="0">
                <a:solidFill>
                  <a:srgbClr val="DAD8E9"/>
                </a:solidFill>
                <a:latin typeface="Tahoma"/>
                <a:cs typeface="Tahoma"/>
              </a:rPr>
              <a:t>accuracy,</a:t>
            </a:r>
            <a:r>
              <a:rPr sz="1500" spc="-105" dirty="0">
                <a:solidFill>
                  <a:srgbClr val="DAD8E9"/>
                </a:solidFill>
                <a:latin typeface="Tahoma"/>
                <a:cs typeface="Tahoma"/>
              </a:rPr>
              <a:t> </a:t>
            </a:r>
            <a:r>
              <a:rPr sz="1500" spc="-55" dirty="0">
                <a:solidFill>
                  <a:srgbClr val="DAD8E9"/>
                </a:solidFill>
                <a:latin typeface="Tahoma"/>
                <a:cs typeface="Tahoma"/>
              </a:rPr>
              <a:t>and</a:t>
            </a:r>
            <a:r>
              <a:rPr sz="1500" spc="-110" dirty="0">
                <a:solidFill>
                  <a:srgbClr val="DAD8E9"/>
                </a:solidFill>
                <a:latin typeface="Tahoma"/>
                <a:cs typeface="Tahoma"/>
              </a:rPr>
              <a:t> </a:t>
            </a:r>
            <a:r>
              <a:rPr sz="1500" spc="-25" dirty="0">
                <a:solidFill>
                  <a:srgbClr val="DAD8E9"/>
                </a:solidFill>
                <a:latin typeface="Tahoma"/>
                <a:cs typeface="Tahoma"/>
              </a:rPr>
              <a:t>the </a:t>
            </a:r>
            <a:r>
              <a:rPr sz="1500" spc="-30" dirty="0">
                <a:solidFill>
                  <a:srgbClr val="DAD8E9"/>
                </a:solidFill>
                <a:latin typeface="Tahoma"/>
                <a:cs typeface="Tahoma"/>
              </a:rPr>
              <a:t>computational</a:t>
            </a:r>
            <a:r>
              <a:rPr sz="1500" spc="-100" dirty="0">
                <a:solidFill>
                  <a:srgbClr val="DAD8E9"/>
                </a:solidFill>
                <a:latin typeface="Tahoma"/>
                <a:cs typeface="Tahoma"/>
              </a:rPr>
              <a:t> </a:t>
            </a:r>
            <a:r>
              <a:rPr sz="1500" spc="-55" dirty="0">
                <a:solidFill>
                  <a:srgbClr val="DAD8E9"/>
                </a:solidFill>
                <a:latin typeface="Tahoma"/>
                <a:cs typeface="Tahoma"/>
              </a:rPr>
              <a:t>resources</a:t>
            </a:r>
            <a:r>
              <a:rPr sz="1500" spc="-100" dirty="0">
                <a:solidFill>
                  <a:srgbClr val="DAD8E9"/>
                </a:solidFill>
                <a:latin typeface="Tahoma"/>
                <a:cs typeface="Tahoma"/>
              </a:rPr>
              <a:t> </a:t>
            </a:r>
            <a:r>
              <a:rPr sz="1500" spc="-65" dirty="0">
                <a:solidFill>
                  <a:srgbClr val="DAD8E9"/>
                </a:solidFill>
                <a:latin typeface="Tahoma"/>
                <a:cs typeface="Tahoma"/>
              </a:rPr>
              <a:t>available.</a:t>
            </a:r>
            <a:r>
              <a:rPr sz="1500" spc="-100" dirty="0">
                <a:solidFill>
                  <a:srgbClr val="DAD8E9"/>
                </a:solidFill>
                <a:latin typeface="Tahoma"/>
                <a:cs typeface="Tahoma"/>
              </a:rPr>
              <a:t> </a:t>
            </a:r>
            <a:r>
              <a:rPr sz="1500" spc="-60" dirty="0">
                <a:solidFill>
                  <a:srgbClr val="DAD8E9"/>
                </a:solidFill>
                <a:latin typeface="Tahoma"/>
                <a:cs typeface="Tahoma"/>
              </a:rPr>
              <a:t>Once</a:t>
            </a:r>
            <a:r>
              <a:rPr sz="1500" spc="-100" dirty="0">
                <a:solidFill>
                  <a:srgbClr val="DAD8E9"/>
                </a:solidFill>
                <a:latin typeface="Tahoma"/>
                <a:cs typeface="Tahoma"/>
              </a:rPr>
              <a:t> </a:t>
            </a:r>
            <a:r>
              <a:rPr sz="1500" spc="-20" dirty="0">
                <a:solidFill>
                  <a:srgbClr val="DAD8E9"/>
                </a:solidFill>
                <a:latin typeface="Tahoma"/>
                <a:cs typeface="Tahoma"/>
              </a:rPr>
              <a:t>the</a:t>
            </a:r>
            <a:r>
              <a:rPr sz="1500" spc="-100" dirty="0">
                <a:solidFill>
                  <a:srgbClr val="DAD8E9"/>
                </a:solidFill>
                <a:latin typeface="Tahoma"/>
                <a:cs typeface="Tahoma"/>
              </a:rPr>
              <a:t> </a:t>
            </a:r>
            <a:r>
              <a:rPr sz="1500" spc="-40" dirty="0">
                <a:solidFill>
                  <a:srgbClr val="DAD8E9"/>
                </a:solidFill>
                <a:latin typeface="Tahoma"/>
                <a:cs typeface="Tahoma"/>
              </a:rPr>
              <a:t>model</a:t>
            </a:r>
            <a:r>
              <a:rPr sz="1500" spc="-100" dirty="0">
                <a:solidFill>
                  <a:srgbClr val="DAD8E9"/>
                </a:solidFill>
                <a:latin typeface="Tahoma"/>
                <a:cs typeface="Tahoma"/>
              </a:rPr>
              <a:t> </a:t>
            </a:r>
            <a:r>
              <a:rPr sz="1500" spc="-40" dirty="0">
                <a:solidFill>
                  <a:srgbClr val="DAD8E9"/>
                </a:solidFill>
                <a:latin typeface="Tahoma"/>
                <a:cs typeface="Tahoma"/>
              </a:rPr>
              <a:t>is</a:t>
            </a:r>
            <a:r>
              <a:rPr sz="1500" spc="-100" dirty="0">
                <a:solidFill>
                  <a:srgbClr val="DAD8E9"/>
                </a:solidFill>
                <a:latin typeface="Tahoma"/>
                <a:cs typeface="Tahoma"/>
              </a:rPr>
              <a:t> </a:t>
            </a:r>
            <a:r>
              <a:rPr sz="1500" spc="-55" dirty="0">
                <a:solidFill>
                  <a:srgbClr val="DAD8E9"/>
                </a:solidFill>
                <a:latin typeface="Tahoma"/>
                <a:cs typeface="Tahoma"/>
              </a:rPr>
              <a:t>selected,</a:t>
            </a:r>
            <a:r>
              <a:rPr sz="1500" spc="-100" dirty="0">
                <a:solidFill>
                  <a:srgbClr val="DAD8E9"/>
                </a:solidFill>
                <a:latin typeface="Tahoma"/>
                <a:cs typeface="Tahoma"/>
              </a:rPr>
              <a:t> </a:t>
            </a:r>
            <a:r>
              <a:rPr sz="1500" dirty="0">
                <a:solidFill>
                  <a:srgbClr val="DAD8E9"/>
                </a:solidFill>
                <a:latin typeface="Tahoma"/>
                <a:cs typeface="Tahoma"/>
              </a:rPr>
              <a:t>it</a:t>
            </a:r>
            <a:r>
              <a:rPr sz="1500" spc="-100" dirty="0">
                <a:solidFill>
                  <a:srgbClr val="DAD8E9"/>
                </a:solidFill>
                <a:latin typeface="Tahoma"/>
                <a:cs typeface="Tahoma"/>
              </a:rPr>
              <a:t> </a:t>
            </a:r>
            <a:r>
              <a:rPr sz="1500" spc="-60" dirty="0">
                <a:solidFill>
                  <a:srgbClr val="DAD8E9"/>
                </a:solidFill>
                <a:latin typeface="Tahoma"/>
                <a:cs typeface="Tahoma"/>
              </a:rPr>
              <a:t>needs</a:t>
            </a:r>
            <a:r>
              <a:rPr sz="1500" spc="-100" dirty="0">
                <a:solidFill>
                  <a:srgbClr val="DAD8E9"/>
                </a:solidFill>
                <a:latin typeface="Tahoma"/>
                <a:cs typeface="Tahoma"/>
              </a:rPr>
              <a:t> </a:t>
            </a:r>
            <a:r>
              <a:rPr sz="1500" dirty="0">
                <a:solidFill>
                  <a:srgbClr val="DAD8E9"/>
                </a:solidFill>
                <a:latin typeface="Tahoma"/>
                <a:cs typeface="Tahoma"/>
              </a:rPr>
              <a:t>to</a:t>
            </a:r>
            <a:r>
              <a:rPr sz="1500" spc="-100" dirty="0">
                <a:solidFill>
                  <a:srgbClr val="DAD8E9"/>
                </a:solidFill>
                <a:latin typeface="Tahoma"/>
                <a:cs typeface="Tahoma"/>
              </a:rPr>
              <a:t> </a:t>
            </a:r>
            <a:r>
              <a:rPr sz="1500" spc="-50" dirty="0">
                <a:solidFill>
                  <a:srgbClr val="DAD8E9"/>
                </a:solidFill>
                <a:latin typeface="Tahoma"/>
                <a:cs typeface="Tahoma"/>
              </a:rPr>
              <a:t>be</a:t>
            </a:r>
            <a:r>
              <a:rPr sz="1500" spc="-100" dirty="0">
                <a:solidFill>
                  <a:srgbClr val="DAD8E9"/>
                </a:solidFill>
                <a:latin typeface="Tahoma"/>
                <a:cs typeface="Tahoma"/>
              </a:rPr>
              <a:t> </a:t>
            </a:r>
            <a:r>
              <a:rPr sz="1500" spc="-30" dirty="0">
                <a:solidFill>
                  <a:srgbClr val="DAD8E9"/>
                </a:solidFill>
                <a:latin typeface="Tahoma"/>
                <a:cs typeface="Tahoma"/>
              </a:rPr>
              <a:t>trained</a:t>
            </a:r>
            <a:r>
              <a:rPr sz="1500" spc="-100" dirty="0">
                <a:solidFill>
                  <a:srgbClr val="DAD8E9"/>
                </a:solidFill>
                <a:latin typeface="Tahoma"/>
                <a:cs typeface="Tahoma"/>
              </a:rPr>
              <a:t> </a:t>
            </a:r>
            <a:r>
              <a:rPr sz="1500" spc="-40" dirty="0">
                <a:solidFill>
                  <a:srgbClr val="DAD8E9"/>
                </a:solidFill>
                <a:latin typeface="Tahoma"/>
                <a:cs typeface="Tahoma"/>
              </a:rPr>
              <a:t>using</a:t>
            </a:r>
            <a:r>
              <a:rPr sz="1500" spc="-100" dirty="0">
                <a:solidFill>
                  <a:srgbClr val="DAD8E9"/>
                </a:solidFill>
                <a:latin typeface="Tahoma"/>
                <a:cs typeface="Tahoma"/>
              </a:rPr>
              <a:t> </a:t>
            </a:r>
            <a:r>
              <a:rPr sz="1500" spc="-20" dirty="0">
                <a:solidFill>
                  <a:srgbClr val="DAD8E9"/>
                </a:solidFill>
                <a:latin typeface="Tahoma"/>
                <a:cs typeface="Tahoma"/>
              </a:rPr>
              <a:t>the</a:t>
            </a:r>
            <a:r>
              <a:rPr sz="1500" spc="-100" dirty="0">
                <a:solidFill>
                  <a:srgbClr val="DAD8E9"/>
                </a:solidFill>
                <a:latin typeface="Tahoma"/>
                <a:cs typeface="Tahoma"/>
              </a:rPr>
              <a:t> </a:t>
            </a:r>
            <a:r>
              <a:rPr sz="1500" spc="-50" dirty="0">
                <a:solidFill>
                  <a:srgbClr val="DAD8E9"/>
                </a:solidFill>
                <a:latin typeface="Tahoma"/>
                <a:cs typeface="Tahoma"/>
              </a:rPr>
              <a:t>prepared</a:t>
            </a:r>
            <a:r>
              <a:rPr sz="1500" spc="-100" dirty="0">
                <a:solidFill>
                  <a:srgbClr val="DAD8E9"/>
                </a:solidFill>
                <a:latin typeface="Tahoma"/>
                <a:cs typeface="Tahoma"/>
              </a:rPr>
              <a:t> </a:t>
            </a:r>
            <a:r>
              <a:rPr sz="1500" spc="-70" dirty="0">
                <a:solidFill>
                  <a:srgbClr val="DAD8E9"/>
                </a:solidFill>
                <a:latin typeface="Tahoma"/>
                <a:cs typeface="Tahoma"/>
              </a:rPr>
              <a:t>data.</a:t>
            </a:r>
            <a:r>
              <a:rPr sz="1500" spc="-100" dirty="0">
                <a:solidFill>
                  <a:srgbClr val="DAD8E9"/>
                </a:solidFill>
                <a:latin typeface="Tahoma"/>
                <a:cs typeface="Tahoma"/>
              </a:rPr>
              <a:t> </a:t>
            </a:r>
            <a:r>
              <a:rPr sz="1500" spc="-60" dirty="0">
                <a:solidFill>
                  <a:srgbClr val="DAD8E9"/>
                </a:solidFill>
                <a:latin typeface="Tahoma"/>
                <a:cs typeface="Tahoma"/>
              </a:rPr>
              <a:t>This</a:t>
            </a:r>
            <a:r>
              <a:rPr sz="1500" spc="-100" dirty="0">
                <a:solidFill>
                  <a:srgbClr val="DAD8E9"/>
                </a:solidFill>
                <a:latin typeface="Tahoma"/>
                <a:cs typeface="Tahoma"/>
              </a:rPr>
              <a:t> </a:t>
            </a:r>
            <a:r>
              <a:rPr sz="1500" spc="-10" dirty="0">
                <a:solidFill>
                  <a:srgbClr val="DAD8E9"/>
                </a:solidFill>
                <a:latin typeface="Tahoma"/>
                <a:cs typeface="Tahoma"/>
              </a:rPr>
              <a:t>involves </a:t>
            </a:r>
            <a:r>
              <a:rPr sz="1500" spc="-40" dirty="0">
                <a:solidFill>
                  <a:srgbClr val="DAD8E9"/>
                </a:solidFill>
                <a:latin typeface="Tahoma"/>
                <a:cs typeface="Tahoma"/>
              </a:rPr>
              <a:t>adjusting</a:t>
            </a:r>
            <a:r>
              <a:rPr sz="1500" spc="-95" dirty="0">
                <a:solidFill>
                  <a:srgbClr val="DAD8E9"/>
                </a:solidFill>
                <a:latin typeface="Tahoma"/>
                <a:cs typeface="Tahoma"/>
              </a:rPr>
              <a:t> </a:t>
            </a:r>
            <a:r>
              <a:rPr sz="1500" spc="-20" dirty="0">
                <a:solidFill>
                  <a:srgbClr val="DAD8E9"/>
                </a:solidFill>
                <a:latin typeface="Tahoma"/>
                <a:cs typeface="Tahoma"/>
              </a:rPr>
              <a:t>the</a:t>
            </a:r>
            <a:r>
              <a:rPr sz="1500" spc="-95" dirty="0">
                <a:solidFill>
                  <a:srgbClr val="DAD8E9"/>
                </a:solidFill>
                <a:latin typeface="Tahoma"/>
                <a:cs typeface="Tahoma"/>
              </a:rPr>
              <a:t> </a:t>
            </a:r>
            <a:r>
              <a:rPr sz="1500" spc="-50" dirty="0">
                <a:solidFill>
                  <a:srgbClr val="DAD8E9"/>
                </a:solidFill>
                <a:latin typeface="Tahoma"/>
                <a:cs typeface="Tahoma"/>
              </a:rPr>
              <a:t>model's</a:t>
            </a:r>
            <a:r>
              <a:rPr sz="1500" spc="-95" dirty="0">
                <a:solidFill>
                  <a:srgbClr val="DAD8E9"/>
                </a:solidFill>
                <a:latin typeface="Tahoma"/>
                <a:cs typeface="Tahoma"/>
              </a:rPr>
              <a:t> </a:t>
            </a:r>
            <a:r>
              <a:rPr sz="1500" spc="-40" dirty="0">
                <a:solidFill>
                  <a:srgbClr val="DAD8E9"/>
                </a:solidFill>
                <a:latin typeface="Tahoma"/>
                <a:cs typeface="Tahoma"/>
              </a:rPr>
              <a:t>parameters</a:t>
            </a:r>
            <a:r>
              <a:rPr sz="1500" spc="-95" dirty="0">
                <a:solidFill>
                  <a:srgbClr val="DAD8E9"/>
                </a:solidFill>
                <a:latin typeface="Tahoma"/>
                <a:cs typeface="Tahoma"/>
              </a:rPr>
              <a:t> </a:t>
            </a:r>
            <a:r>
              <a:rPr sz="1500" dirty="0">
                <a:solidFill>
                  <a:srgbClr val="DAD8E9"/>
                </a:solidFill>
                <a:latin typeface="Tahoma"/>
                <a:cs typeface="Tahoma"/>
              </a:rPr>
              <a:t>to</a:t>
            </a:r>
            <a:r>
              <a:rPr sz="1500" spc="-95" dirty="0">
                <a:solidFill>
                  <a:srgbClr val="DAD8E9"/>
                </a:solidFill>
                <a:latin typeface="Tahoma"/>
                <a:cs typeface="Tahoma"/>
              </a:rPr>
              <a:t> </a:t>
            </a:r>
            <a:r>
              <a:rPr sz="1500" spc="-30" dirty="0">
                <a:solidFill>
                  <a:srgbClr val="DAD8E9"/>
                </a:solidFill>
                <a:latin typeface="Tahoma"/>
                <a:cs typeface="Tahoma"/>
              </a:rPr>
              <a:t>minimize</a:t>
            </a:r>
            <a:r>
              <a:rPr sz="1500" spc="-95" dirty="0">
                <a:solidFill>
                  <a:srgbClr val="DAD8E9"/>
                </a:solidFill>
                <a:latin typeface="Tahoma"/>
                <a:cs typeface="Tahoma"/>
              </a:rPr>
              <a:t> </a:t>
            </a:r>
            <a:r>
              <a:rPr sz="1500" spc="-20" dirty="0">
                <a:solidFill>
                  <a:srgbClr val="DAD8E9"/>
                </a:solidFill>
                <a:latin typeface="Tahoma"/>
                <a:cs typeface="Tahoma"/>
              </a:rPr>
              <a:t>the</a:t>
            </a:r>
            <a:r>
              <a:rPr sz="1500" spc="-95" dirty="0">
                <a:solidFill>
                  <a:srgbClr val="DAD8E9"/>
                </a:solidFill>
                <a:latin typeface="Tahoma"/>
                <a:cs typeface="Tahoma"/>
              </a:rPr>
              <a:t> </a:t>
            </a:r>
            <a:r>
              <a:rPr sz="1500" spc="-25" dirty="0">
                <a:solidFill>
                  <a:srgbClr val="DAD8E9"/>
                </a:solidFill>
                <a:latin typeface="Tahoma"/>
                <a:cs typeface="Tahoma"/>
              </a:rPr>
              <a:t>error</a:t>
            </a:r>
            <a:r>
              <a:rPr sz="1500" spc="-95" dirty="0">
                <a:solidFill>
                  <a:srgbClr val="DAD8E9"/>
                </a:solidFill>
                <a:latin typeface="Tahoma"/>
                <a:cs typeface="Tahoma"/>
              </a:rPr>
              <a:t> </a:t>
            </a:r>
            <a:r>
              <a:rPr sz="1500" spc="-40" dirty="0">
                <a:solidFill>
                  <a:srgbClr val="DAD8E9"/>
                </a:solidFill>
                <a:latin typeface="Tahoma"/>
                <a:cs typeface="Tahoma"/>
              </a:rPr>
              <a:t>between</a:t>
            </a:r>
            <a:r>
              <a:rPr sz="1500" spc="-95" dirty="0">
                <a:solidFill>
                  <a:srgbClr val="DAD8E9"/>
                </a:solidFill>
                <a:latin typeface="Tahoma"/>
                <a:cs typeface="Tahoma"/>
              </a:rPr>
              <a:t> </a:t>
            </a:r>
            <a:r>
              <a:rPr sz="1500" spc="-30" dirty="0">
                <a:solidFill>
                  <a:srgbClr val="DAD8E9"/>
                </a:solidFill>
                <a:latin typeface="Tahoma"/>
                <a:cs typeface="Tahoma"/>
              </a:rPr>
              <a:t>predicted</a:t>
            </a:r>
            <a:r>
              <a:rPr sz="1500" spc="-95" dirty="0">
                <a:solidFill>
                  <a:srgbClr val="DAD8E9"/>
                </a:solidFill>
                <a:latin typeface="Tahoma"/>
                <a:cs typeface="Tahoma"/>
              </a:rPr>
              <a:t> </a:t>
            </a:r>
            <a:r>
              <a:rPr sz="1500" spc="-30" dirty="0">
                <a:solidFill>
                  <a:srgbClr val="DAD8E9"/>
                </a:solidFill>
                <a:latin typeface="Tahoma"/>
                <a:cs typeface="Tahoma"/>
              </a:rPr>
              <a:t>ratings</a:t>
            </a:r>
            <a:r>
              <a:rPr sz="1500" spc="-95" dirty="0">
                <a:solidFill>
                  <a:srgbClr val="DAD8E9"/>
                </a:solidFill>
                <a:latin typeface="Tahoma"/>
                <a:cs typeface="Tahoma"/>
              </a:rPr>
              <a:t> </a:t>
            </a:r>
            <a:r>
              <a:rPr sz="1500" spc="-55" dirty="0">
                <a:solidFill>
                  <a:srgbClr val="DAD8E9"/>
                </a:solidFill>
                <a:latin typeface="Tahoma"/>
                <a:cs typeface="Tahoma"/>
              </a:rPr>
              <a:t>and</a:t>
            </a:r>
            <a:r>
              <a:rPr sz="1500" spc="-95" dirty="0">
                <a:solidFill>
                  <a:srgbClr val="DAD8E9"/>
                </a:solidFill>
                <a:latin typeface="Tahoma"/>
                <a:cs typeface="Tahoma"/>
              </a:rPr>
              <a:t> </a:t>
            </a:r>
            <a:r>
              <a:rPr sz="1500" spc="-35" dirty="0">
                <a:solidFill>
                  <a:srgbClr val="DAD8E9"/>
                </a:solidFill>
                <a:latin typeface="Tahoma"/>
                <a:cs typeface="Tahoma"/>
              </a:rPr>
              <a:t>actual</a:t>
            </a:r>
            <a:r>
              <a:rPr sz="1500" spc="-95" dirty="0">
                <a:solidFill>
                  <a:srgbClr val="DAD8E9"/>
                </a:solidFill>
                <a:latin typeface="Tahoma"/>
                <a:cs typeface="Tahoma"/>
              </a:rPr>
              <a:t> </a:t>
            </a:r>
            <a:r>
              <a:rPr sz="1500" spc="-10" dirty="0">
                <a:solidFill>
                  <a:srgbClr val="DAD8E9"/>
                </a:solidFill>
                <a:latin typeface="Tahoma"/>
                <a:cs typeface="Tahoma"/>
              </a:rPr>
              <a:t>ratings.</a:t>
            </a:r>
            <a:endParaRPr sz="1500" dirty="0">
              <a:latin typeface="Tahoma"/>
              <a:cs typeface="Tahoma"/>
            </a:endParaRPr>
          </a:p>
          <a:p>
            <a:pPr>
              <a:lnSpc>
                <a:spcPct val="100000"/>
              </a:lnSpc>
            </a:pPr>
            <a:endParaRPr sz="1500" dirty="0">
              <a:latin typeface="Tahoma"/>
              <a:cs typeface="Tahoma"/>
            </a:endParaRPr>
          </a:p>
          <a:p>
            <a:pPr>
              <a:lnSpc>
                <a:spcPct val="100000"/>
              </a:lnSpc>
              <a:spcBef>
                <a:spcPts val="55"/>
              </a:spcBef>
            </a:pPr>
            <a:endParaRPr sz="1500" dirty="0">
              <a:latin typeface="Tahoma"/>
              <a:cs typeface="Tahoma"/>
            </a:endParaRPr>
          </a:p>
          <a:p>
            <a:pPr marL="1266190">
              <a:lnSpc>
                <a:spcPct val="100000"/>
              </a:lnSpc>
            </a:pPr>
            <a:r>
              <a:rPr sz="1650" spc="100" dirty="0">
                <a:solidFill>
                  <a:srgbClr val="DAD8E9"/>
                </a:solidFill>
                <a:latin typeface="Tahoma"/>
                <a:cs typeface="Tahoma"/>
              </a:rPr>
              <a:t>Linear</a:t>
            </a:r>
            <a:r>
              <a:rPr sz="1650" spc="110" dirty="0">
                <a:solidFill>
                  <a:srgbClr val="DAD8E9"/>
                </a:solidFill>
                <a:latin typeface="Tahoma"/>
                <a:cs typeface="Tahoma"/>
              </a:rPr>
              <a:t> </a:t>
            </a:r>
            <a:r>
              <a:rPr sz="1650" spc="95" dirty="0">
                <a:solidFill>
                  <a:srgbClr val="DAD8E9"/>
                </a:solidFill>
                <a:latin typeface="Tahoma"/>
                <a:cs typeface="Tahoma"/>
              </a:rPr>
              <a:t>Regre</a:t>
            </a:r>
            <a:r>
              <a:rPr sz="1650" cap="small" spc="95" dirty="0">
                <a:solidFill>
                  <a:srgbClr val="DAD8E9"/>
                </a:solidFill>
                <a:latin typeface="Tahoma"/>
                <a:cs typeface="Tahoma"/>
              </a:rPr>
              <a:t>ss</a:t>
            </a:r>
            <a:r>
              <a:rPr sz="1650" spc="95" dirty="0">
                <a:solidFill>
                  <a:srgbClr val="DAD8E9"/>
                </a:solidFill>
                <a:latin typeface="Tahoma"/>
                <a:cs typeface="Tahoma"/>
              </a:rPr>
              <a:t>ion</a:t>
            </a:r>
            <a:endParaRPr sz="1650" dirty="0">
              <a:latin typeface="Tahoma"/>
              <a:cs typeface="Tahoma"/>
            </a:endParaRPr>
          </a:p>
        </p:txBody>
      </p:sp>
      <p:sp>
        <p:nvSpPr>
          <p:cNvPr id="13" name="object 13"/>
          <p:cNvSpPr txBox="1"/>
          <p:nvPr/>
        </p:nvSpPr>
        <p:spPr>
          <a:xfrm>
            <a:off x="1916112" y="5795169"/>
            <a:ext cx="4730750" cy="257175"/>
          </a:xfrm>
          <a:prstGeom prst="rect">
            <a:avLst/>
          </a:prstGeom>
        </p:spPr>
        <p:txBody>
          <a:bodyPr vert="horz" wrap="square" lIns="0" tIns="14604" rIns="0" bIns="0" rtlCol="0">
            <a:spAutoFit/>
          </a:bodyPr>
          <a:lstStyle/>
          <a:p>
            <a:pPr marL="12700">
              <a:lnSpc>
                <a:spcPct val="100000"/>
              </a:lnSpc>
              <a:spcBef>
                <a:spcPts val="114"/>
              </a:spcBef>
            </a:pPr>
            <a:r>
              <a:rPr sz="1500" spc="-30" dirty="0">
                <a:solidFill>
                  <a:srgbClr val="DAD8E9"/>
                </a:solidFill>
                <a:latin typeface="Tahoma"/>
                <a:cs typeface="Tahoma"/>
              </a:rPr>
              <a:t>Predicts</a:t>
            </a:r>
            <a:r>
              <a:rPr sz="1500" spc="-105" dirty="0">
                <a:solidFill>
                  <a:srgbClr val="DAD8E9"/>
                </a:solidFill>
                <a:latin typeface="Tahoma"/>
                <a:cs typeface="Tahoma"/>
              </a:rPr>
              <a:t> </a:t>
            </a:r>
            <a:r>
              <a:rPr sz="1500" spc="-30" dirty="0">
                <a:solidFill>
                  <a:srgbClr val="DAD8E9"/>
                </a:solidFill>
                <a:latin typeface="Tahoma"/>
                <a:cs typeface="Tahoma"/>
              </a:rPr>
              <a:t>ratings</a:t>
            </a:r>
            <a:r>
              <a:rPr sz="1500" spc="-105" dirty="0">
                <a:solidFill>
                  <a:srgbClr val="DAD8E9"/>
                </a:solidFill>
                <a:latin typeface="Tahoma"/>
                <a:cs typeface="Tahoma"/>
              </a:rPr>
              <a:t> </a:t>
            </a:r>
            <a:r>
              <a:rPr sz="1500" spc="-60" dirty="0">
                <a:solidFill>
                  <a:srgbClr val="DAD8E9"/>
                </a:solidFill>
                <a:latin typeface="Tahoma"/>
                <a:cs typeface="Tahoma"/>
              </a:rPr>
              <a:t>based</a:t>
            </a:r>
            <a:r>
              <a:rPr sz="1500" spc="-100" dirty="0">
                <a:solidFill>
                  <a:srgbClr val="DAD8E9"/>
                </a:solidFill>
                <a:latin typeface="Tahoma"/>
                <a:cs typeface="Tahoma"/>
              </a:rPr>
              <a:t> </a:t>
            </a:r>
            <a:r>
              <a:rPr sz="1500" spc="-40" dirty="0">
                <a:solidFill>
                  <a:srgbClr val="DAD8E9"/>
                </a:solidFill>
                <a:latin typeface="Tahoma"/>
                <a:cs typeface="Tahoma"/>
              </a:rPr>
              <a:t>on</a:t>
            </a:r>
            <a:r>
              <a:rPr sz="1500" spc="-105" dirty="0">
                <a:solidFill>
                  <a:srgbClr val="DAD8E9"/>
                </a:solidFill>
                <a:latin typeface="Tahoma"/>
                <a:cs typeface="Tahoma"/>
              </a:rPr>
              <a:t> </a:t>
            </a:r>
            <a:r>
              <a:rPr sz="1500" spc="-80" dirty="0">
                <a:solidFill>
                  <a:srgbClr val="DAD8E9"/>
                </a:solidFill>
                <a:latin typeface="Tahoma"/>
                <a:cs typeface="Tahoma"/>
              </a:rPr>
              <a:t>a</a:t>
            </a:r>
            <a:r>
              <a:rPr sz="1500" spc="-100" dirty="0">
                <a:solidFill>
                  <a:srgbClr val="DAD8E9"/>
                </a:solidFill>
                <a:latin typeface="Tahoma"/>
                <a:cs typeface="Tahoma"/>
              </a:rPr>
              <a:t> </a:t>
            </a:r>
            <a:r>
              <a:rPr sz="1500" spc="-30" dirty="0">
                <a:solidFill>
                  <a:srgbClr val="DAD8E9"/>
                </a:solidFill>
                <a:latin typeface="Tahoma"/>
                <a:cs typeface="Tahoma"/>
              </a:rPr>
              <a:t>linear</a:t>
            </a:r>
            <a:r>
              <a:rPr sz="1500" spc="-105" dirty="0">
                <a:solidFill>
                  <a:srgbClr val="DAD8E9"/>
                </a:solidFill>
                <a:latin typeface="Tahoma"/>
                <a:cs typeface="Tahoma"/>
              </a:rPr>
              <a:t> </a:t>
            </a:r>
            <a:r>
              <a:rPr sz="1500" spc="-30" dirty="0">
                <a:solidFill>
                  <a:srgbClr val="DAD8E9"/>
                </a:solidFill>
                <a:latin typeface="Tahoma"/>
                <a:cs typeface="Tahoma"/>
              </a:rPr>
              <a:t>relationship</a:t>
            </a:r>
            <a:r>
              <a:rPr sz="1500" spc="-100" dirty="0">
                <a:solidFill>
                  <a:srgbClr val="DAD8E9"/>
                </a:solidFill>
                <a:latin typeface="Tahoma"/>
                <a:cs typeface="Tahoma"/>
              </a:rPr>
              <a:t> </a:t>
            </a:r>
            <a:r>
              <a:rPr sz="1500" spc="-20" dirty="0">
                <a:solidFill>
                  <a:srgbClr val="DAD8E9"/>
                </a:solidFill>
                <a:latin typeface="Tahoma"/>
                <a:cs typeface="Tahoma"/>
              </a:rPr>
              <a:t>with</a:t>
            </a:r>
            <a:r>
              <a:rPr sz="1500" spc="-105" dirty="0">
                <a:solidFill>
                  <a:srgbClr val="DAD8E9"/>
                </a:solidFill>
                <a:latin typeface="Tahoma"/>
                <a:cs typeface="Tahoma"/>
              </a:rPr>
              <a:t> </a:t>
            </a:r>
            <a:r>
              <a:rPr sz="1500" spc="-30" dirty="0">
                <a:solidFill>
                  <a:srgbClr val="DAD8E9"/>
                </a:solidFill>
                <a:latin typeface="Tahoma"/>
                <a:cs typeface="Tahoma"/>
              </a:rPr>
              <a:t>features.</a:t>
            </a:r>
            <a:endParaRPr sz="1500">
              <a:latin typeface="Tahoma"/>
              <a:cs typeface="Tahoma"/>
            </a:endParaRPr>
          </a:p>
        </p:txBody>
      </p:sp>
      <p:grpSp>
        <p:nvGrpSpPr>
          <p:cNvPr id="14" name="object 14"/>
          <p:cNvGrpSpPr/>
          <p:nvPr/>
        </p:nvGrpSpPr>
        <p:grpSpPr>
          <a:xfrm>
            <a:off x="670242" y="6756717"/>
            <a:ext cx="976630" cy="1555115"/>
            <a:chOff x="670242" y="6756717"/>
            <a:chExt cx="976630" cy="1555115"/>
          </a:xfrm>
        </p:grpSpPr>
        <p:sp>
          <p:nvSpPr>
            <p:cNvPr id="15" name="object 15"/>
            <p:cNvSpPr/>
            <p:nvPr/>
          </p:nvSpPr>
          <p:spPr>
            <a:xfrm>
              <a:off x="676275" y="6762750"/>
              <a:ext cx="964565" cy="1543050"/>
            </a:xfrm>
            <a:custGeom>
              <a:avLst/>
              <a:gdLst/>
              <a:ahLst/>
              <a:cxnLst/>
              <a:rect l="l" t="t" r="r" b="b"/>
              <a:pathLst>
                <a:path w="964564" h="1543050">
                  <a:moveTo>
                    <a:pt x="964412" y="0"/>
                  </a:moveTo>
                  <a:lnTo>
                    <a:pt x="482203" y="192874"/>
                  </a:lnTo>
                  <a:lnTo>
                    <a:pt x="0" y="0"/>
                  </a:lnTo>
                  <a:lnTo>
                    <a:pt x="0" y="1350162"/>
                  </a:lnTo>
                  <a:lnTo>
                    <a:pt x="482203" y="1543050"/>
                  </a:lnTo>
                  <a:lnTo>
                    <a:pt x="964412" y="1350162"/>
                  </a:lnTo>
                  <a:lnTo>
                    <a:pt x="964412" y="0"/>
                  </a:lnTo>
                  <a:close/>
                </a:path>
              </a:pathLst>
            </a:custGeom>
            <a:solidFill>
              <a:srgbClr val="532C49"/>
            </a:solidFill>
          </p:spPr>
          <p:txBody>
            <a:bodyPr wrap="square" lIns="0" tIns="0" rIns="0" bIns="0" rtlCol="0"/>
            <a:lstStyle/>
            <a:p>
              <a:endParaRPr/>
            </a:p>
          </p:txBody>
        </p:sp>
        <p:sp>
          <p:nvSpPr>
            <p:cNvPr id="16" name="object 16"/>
            <p:cNvSpPr/>
            <p:nvPr/>
          </p:nvSpPr>
          <p:spPr>
            <a:xfrm>
              <a:off x="676275" y="6762750"/>
              <a:ext cx="964565" cy="1543050"/>
            </a:xfrm>
            <a:custGeom>
              <a:avLst/>
              <a:gdLst/>
              <a:ahLst/>
              <a:cxnLst/>
              <a:rect l="l" t="t" r="r" b="b"/>
              <a:pathLst>
                <a:path w="964564" h="1543050">
                  <a:moveTo>
                    <a:pt x="0" y="1350162"/>
                  </a:moveTo>
                  <a:lnTo>
                    <a:pt x="482203" y="1543050"/>
                  </a:lnTo>
                  <a:lnTo>
                    <a:pt x="964412" y="1350162"/>
                  </a:lnTo>
                  <a:lnTo>
                    <a:pt x="964412" y="0"/>
                  </a:lnTo>
                  <a:lnTo>
                    <a:pt x="482203" y="192874"/>
                  </a:lnTo>
                  <a:lnTo>
                    <a:pt x="0" y="0"/>
                  </a:lnTo>
                  <a:lnTo>
                    <a:pt x="0" y="1350162"/>
                  </a:lnTo>
                  <a:close/>
                </a:path>
              </a:pathLst>
            </a:custGeom>
            <a:ln w="12055">
              <a:solidFill>
                <a:srgbClr val="6D4461"/>
              </a:solidFill>
            </a:ln>
          </p:spPr>
          <p:txBody>
            <a:bodyPr wrap="square" lIns="0" tIns="0" rIns="0" bIns="0" rtlCol="0"/>
            <a:lstStyle/>
            <a:p>
              <a:endParaRPr/>
            </a:p>
          </p:txBody>
        </p:sp>
      </p:grpSp>
      <p:sp>
        <p:nvSpPr>
          <p:cNvPr id="17" name="object 17"/>
          <p:cNvSpPr txBox="1"/>
          <p:nvPr/>
        </p:nvSpPr>
        <p:spPr>
          <a:xfrm>
            <a:off x="1059903" y="7327551"/>
            <a:ext cx="194945" cy="372745"/>
          </a:xfrm>
          <a:prstGeom prst="rect">
            <a:avLst/>
          </a:prstGeom>
        </p:spPr>
        <p:txBody>
          <a:bodyPr vert="horz" wrap="square" lIns="0" tIns="15875" rIns="0" bIns="0" rtlCol="0">
            <a:spAutoFit/>
          </a:bodyPr>
          <a:lstStyle/>
          <a:p>
            <a:pPr marL="12700">
              <a:lnSpc>
                <a:spcPct val="100000"/>
              </a:lnSpc>
              <a:spcBef>
                <a:spcPts val="125"/>
              </a:spcBef>
            </a:pPr>
            <a:r>
              <a:rPr sz="2250" spc="45" dirty="0">
                <a:solidFill>
                  <a:srgbClr val="DAD8E9"/>
                </a:solidFill>
                <a:latin typeface="Tahoma"/>
                <a:cs typeface="Tahoma"/>
              </a:rPr>
              <a:t>2</a:t>
            </a:r>
            <a:endParaRPr sz="2250">
              <a:latin typeface="Tahoma"/>
              <a:cs typeface="Tahoma"/>
            </a:endParaRPr>
          </a:p>
        </p:txBody>
      </p:sp>
      <p:sp>
        <p:nvSpPr>
          <p:cNvPr id="18" name="object 18"/>
          <p:cNvSpPr txBox="1"/>
          <p:nvPr/>
        </p:nvSpPr>
        <p:spPr>
          <a:xfrm>
            <a:off x="1916112" y="6935787"/>
            <a:ext cx="1548765" cy="282575"/>
          </a:xfrm>
          <a:prstGeom prst="rect">
            <a:avLst/>
          </a:prstGeom>
        </p:spPr>
        <p:txBody>
          <a:bodyPr vert="horz" wrap="square" lIns="0" tIns="17145" rIns="0" bIns="0" rtlCol="0">
            <a:spAutoFit/>
          </a:bodyPr>
          <a:lstStyle/>
          <a:p>
            <a:pPr marL="12700">
              <a:lnSpc>
                <a:spcPct val="100000"/>
              </a:lnSpc>
              <a:spcBef>
                <a:spcPts val="135"/>
              </a:spcBef>
            </a:pPr>
            <a:r>
              <a:rPr sz="1650" spc="110" dirty="0">
                <a:solidFill>
                  <a:srgbClr val="DAD8E9"/>
                </a:solidFill>
                <a:latin typeface="Tahoma"/>
                <a:cs typeface="Tahoma"/>
              </a:rPr>
              <a:t>Deci</a:t>
            </a:r>
            <a:r>
              <a:rPr sz="1650" cap="small" spc="110" dirty="0">
                <a:solidFill>
                  <a:srgbClr val="DAD8E9"/>
                </a:solidFill>
                <a:latin typeface="Tahoma"/>
                <a:cs typeface="Tahoma"/>
              </a:rPr>
              <a:t>s</a:t>
            </a:r>
            <a:r>
              <a:rPr sz="1650" spc="110" dirty="0">
                <a:solidFill>
                  <a:srgbClr val="DAD8E9"/>
                </a:solidFill>
                <a:latin typeface="Tahoma"/>
                <a:cs typeface="Tahoma"/>
              </a:rPr>
              <a:t>ion</a:t>
            </a:r>
            <a:r>
              <a:rPr sz="1650" spc="105" dirty="0">
                <a:solidFill>
                  <a:srgbClr val="DAD8E9"/>
                </a:solidFill>
                <a:latin typeface="Tahoma"/>
                <a:cs typeface="Tahoma"/>
              </a:rPr>
              <a:t> </a:t>
            </a:r>
            <a:r>
              <a:rPr sz="1650" spc="15" dirty="0">
                <a:solidFill>
                  <a:srgbClr val="DAD8E9"/>
                </a:solidFill>
                <a:latin typeface="Tahoma"/>
                <a:cs typeface="Tahoma"/>
              </a:rPr>
              <a:t>Tree</a:t>
            </a:r>
            <a:r>
              <a:rPr sz="1650" cap="small" spc="15" dirty="0">
                <a:solidFill>
                  <a:srgbClr val="DAD8E9"/>
                </a:solidFill>
                <a:latin typeface="Tahoma"/>
                <a:cs typeface="Tahoma"/>
              </a:rPr>
              <a:t>s</a:t>
            </a:r>
            <a:endParaRPr sz="1650">
              <a:latin typeface="Tahoma"/>
              <a:cs typeface="Tahoma"/>
            </a:endParaRPr>
          </a:p>
        </p:txBody>
      </p:sp>
      <p:sp>
        <p:nvSpPr>
          <p:cNvPr id="19" name="object 19"/>
          <p:cNvSpPr txBox="1"/>
          <p:nvPr/>
        </p:nvSpPr>
        <p:spPr>
          <a:xfrm>
            <a:off x="1916112" y="7338218"/>
            <a:ext cx="5149850" cy="257175"/>
          </a:xfrm>
          <a:prstGeom prst="rect">
            <a:avLst/>
          </a:prstGeom>
        </p:spPr>
        <p:txBody>
          <a:bodyPr vert="horz" wrap="square" lIns="0" tIns="14604" rIns="0" bIns="0" rtlCol="0">
            <a:spAutoFit/>
          </a:bodyPr>
          <a:lstStyle/>
          <a:p>
            <a:pPr marL="12700">
              <a:lnSpc>
                <a:spcPct val="100000"/>
              </a:lnSpc>
              <a:spcBef>
                <a:spcPts val="114"/>
              </a:spcBef>
            </a:pPr>
            <a:r>
              <a:rPr sz="1500" spc="-50" dirty="0">
                <a:solidFill>
                  <a:srgbClr val="DAD8E9"/>
                </a:solidFill>
                <a:latin typeface="Tahoma"/>
                <a:cs typeface="Tahoma"/>
              </a:rPr>
              <a:t>Creates</a:t>
            </a:r>
            <a:r>
              <a:rPr sz="1500" spc="-105" dirty="0">
                <a:solidFill>
                  <a:srgbClr val="DAD8E9"/>
                </a:solidFill>
                <a:latin typeface="Tahoma"/>
                <a:cs typeface="Tahoma"/>
              </a:rPr>
              <a:t> </a:t>
            </a:r>
            <a:r>
              <a:rPr sz="1500" spc="-80" dirty="0">
                <a:solidFill>
                  <a:srgbClr val="DAD8E9"/>
                </a:solidFill>
                <a:latin typeface="Tahoma"/>
                <a:cs typeface="Tahoma"/>
              </a:rPr>
              <a:t>a</a:t>
            </a:r>
            <a:r>
              <a:rPr sz="1500" spc="-105" dirty="0">
                <a:solidFill>
                  <a:srgbClr val="DAD8E9"/>
                </a:solidFill>
                <a:latin typeface="Tahoma"/>
                <a:cs typeface="Tahoma"/>
              </a:rPr>
              <a:t> </a:t>
            </a:r>
            <a:r>
              <a:rPr sz="1500" spc="-40" dirty="0">
                <a:solidFill>
                  <a:srgbClr val="DAD8E9"/>
                </a:solidFill>
                <a:latin typeface="Tahoma"/>
                <a:cs typeface="Tahoma"/>
              </a:rPr>
              <a:t>tree-</a:t>
            </a:r>
            <a:r>
              <a:rPr sz="1500" spc="-55" dirty="0">
                <a:solidFill>
                  <a:srgbClr val="DAD8E9"/>
                </a:solidFill>
                <a:latin typeface="Tahoma"/>
                <a:cs typeface="Tahoma"/>
              </a:rPr>
              <a:t>like</a:t>
            </a:r>
            <a:r>
              <a:rPr sz="1500" spc="-100" dirty="0">
                <a:solidFill>
                  <a:srgbClr val="DAD8E9"/>
                </a:solidFill>
                <a:latin typeface="Tahoma"/>
                <a:cs typeface="Tahoma"/>
              </a:rPr>
              <a:t> </a:t>
            </a:r>
            <a:r>
              <a:rPr sz="1500" spc="-20" dirty="0">
                <a:solidFill>
                  <a:srgbClr val="DAD8E9"/>
                </a:solidFill>
                <a:latin typeface="Tahoma"/>
                <a:cs typeface="Tahoma"/>
              </a:rPr>
              <a:t>structure</a:t>
            </a:r>
            <a:r>
              <a:rPr sz="1500" spc="-105" dirty="0">
                <a:solidFill>
                  <a:srgbClr val="DAD8E9"/>
                </a:solidFill>
                <a:latin typeface="Tahoma"/>
                <a:cs typeface="Tahoma"/>
              </a:rPr>
              <a:t> </a:t>
            </a:r>
            <a:r>
              <a:rPr sz="1500" dirty="0">
                <a:solidFill>
                  <a:srgbClr val="DAD8E9"/>
                </a:solidFill>
                <a:latin typeface="Tahoma"/>
                <a:cs typeface="Tahoma"/>
              </a:rPr>
              <a:t>to</a:t>
            </a:r>
            <a:r>
              <a:rPr sz="1500" spc="-105" dirty="0">
                <a:solidFill>
                  <a:srgbClr val="DAD8E9"/>
                </a:solidFill>
                <a:latin typeface="Tahoma"/>
                <a:cs typeface="Tahoma"/>
              </a:rPr>
              <a:t> </a:t>
            </a:r>
            <a:r>
              <a:rPr sz="1500" spc="-70" dirty="0">
                <a:solidFill>
                  <a:srgbClr val="DAD8E9"/>
                </a:solidFill>
                <a:latin typeface="Tahoma"/>
                <a:cs typeface="Tahoma"/>
              </a:rPr>
              <a:t>make</a:t>
            </a:r>
            <a:r>
              <a:rPr sz="1500" spc="-100" dirty="0">
                <a:solidFill>
                  <a:srgbClr val="DAD8E9"/>
                </a:solidFill>
                <a:latin typeface="Tahoma"/>
                <a:cs typeface="Tahoma"/>
              </a:rPr>
              <a:t> </a:t>
            </a:r>
            <a:r>
              <a:rPr sz="1500" spc="-40" dirty="0">
                <a:solidFill>
                  <a:srgbClr val="DAD8E9"/>
                </a:solidFill>
                <a:latin typeface="Tahoma"/>
                <a:cs typeface="Tahoma"/>
              </a:rPr>
              <a:t>decisions</a:t>
            </a:r>
            <a:r>
              <a:rPr sz="1500" spc="-105" dirty="0">
                <a:solidFill>
                  <a:srgbClr val="DAD8E9"/>
                </a:solidFill>
                <a:latin typeface="Tahoma"/>
                <a:cs typeface="Tahoma"/>
              </a:rPr>
              <a:t> </a:t>
            </a:r>
            <a:r>
              <a:rPr sz="1500" spc="-60" dirty="0">
                <a:solidFill>
                  <a:srgbClr val="DAD8E9"/>
                </a:solidFill>
                <a:latin typeface="Tahoma"/>
                <a:cs typeface="Tahoma"/>
              </a:rPr>
              <a:t>based</a:t>
            </a:r>
            <a:r>
              <a:rPr sz="1500" spc="-100" dirty="0">
                <a:solidFill>
                  <a:srgbClr val="DAD8E9"/>
                </a:solidFill>
                <a:latin typeface="Tahoma"/>
                <a:cs typeface="Tahoma"/>
              </a:rPr>
              <a:t> </a:t>
            </a:r>
            <a:r>
              <a:rPr sz="1500" spc="-40" dirty="0">
                <a:solidFill>
                  <a:srgbClr val="DAD8E9"/>
                </a:solidFill>
                <a:latin typeface="Tahoma"/>
                <a:cs typeface="Tahoma"/>
              </a:rPr>
              <a:t>on</a:t>
            </a:r>
            <a:r>
              <a:rPr sz="1500" spc="-105" dirty="0">
                <a:solidFill>
                  <a:srgbClr val="DAD8E9"/>
                </a:solidFill>
                <a:latin typeface="Tahoma"/>
                <a:cs typeface="Tahoma"/>
              </a:rPr>
              <a:t> </a:t>
            </a:r>
            <a:r>
              <a:rPr sz="1500" spc="-30" dirty="0">
                <a:solidFill>
                  <a:srgbClr val="DAD8E9"/>
                </a:solidFill>
                <a:latin typeface="Tahoma"/>
                <a:cs typeface="Tahoma"/>
              </a:rPr>
              <a:t>features.</a:t>
            </a:r>
            <a:endParaRPr sz="1500">
              <a:latin typeface="Tahoma"/>
              <a:cs typeface="Tahoma"/>
            </a:endParaRPr>
          </a:p>
        </p:txBody>
      </p:sp>
      <p:grpSp>
        <p:nvGrpSpPr>
          <p:cNvPr id="20" name="object 20"/>
          <p:cNvGrpSpPr/>
          <p:nvPr/>
        </p:nvGrpSpPr>
        <p:grpSpPr>
          <a:xfrm>
            <a:off x="670247" y="8299772"/>
            <a:ext cx="976630" cy="1555115"/>
            <a:chOff x="670247" y="8299772"/>
            <a:chExt cx="976630" cy="1555115"/>
          </a:xfrm>
        </p:grpSpPr>
        <p:sp>
          <p:nvSpPr>
            <p:cNvPr id="21" name="object 21"/>
            <p:cNvSpPr/>
            <p:nvPr/>
          </p:nvSpPr>
          <p:spPr>
            <a:xfrm>
              <a:off x="676275" y="8305800"/>
              <a:ext cx="964565" cy="1543050"/>
            </a:xfrm>
            <a:custGeom>
              <a:avLst/>
              <a:gdLst/>
              <a:ahLst/>
              <a:cxnLst/>
              <a:rect l="l" t="t" r="r" b="b"/>
              <a:pathLst>
                <a:path w="964564" h="1543050">
                  <a:moveTo>
                    <a:pt x="964412" y="0"/>
                  </a:moveTo>
                  <a:lnTo>
                    <a:pt x="482203" y="192874"/>
                  </a:lnTo>
                  <a:lnTo>
                    <a:pt x="0" y="0"/>
                  </a:lnTo>
                  <a:lnTo>
                    <a:pt x="0" y="1350166"/>
                  </a:lnTo>
                  <a:lnTo>
                    <a:pt x="482203" y="1543047"/>
                  </a:lnTo>
                  <a:lnTo>
                    <a:pt x="964412" y="1350166"/>
                  </a:lnTo>
                  <a:lnTo>
                    <a:pt x="964412" y="0"/>
                  </a:lnTo>
                  <a:close/>
                </a:path>
              </a:pathLst>
            </a:custGeom>
            <a:solidFill>
              <a:srgbClr val="532C49"/>
            </a:solidFill>
          </p:spPr>
          <p:txBody>
            <a:bodyPr wrap="square" lIns="0" tIns="0" rIns="0" bIns="0" rtlCol="0"/>
            <a:lstStyle/>
            <a:p>
              <a:endParaRPr/>
            </a:p>
          </p:txBody>
        </p:sp>
        <p:sp>
          <p:nvSpPr>
            <p:cNvPr id="22" name="object 22"/>
            <p:cNvSpPr/>
            <p:nvPr/>
          </p:nvSpPr>
          <p:spPr>
            <a:xfrm>
              <a:off x="676275" y="8305800"/>
              <a:ext cx="964565" cy="1543050"/>
            </a:xfrm>
            <a:custGeom>
              <a:avLst/>
              <a:gdLst/>
              <a:ahLst/>
              <a:cxnLst/>
              <a:rect l="l" t="t" r="r" b="b"/>
              <a:pathLst>
                <a:path w="964564" h="1543050">
                  <a:moveTo>
                    <a:pt x="0" y="1350166"/>
                  </a:moveTo>
                  <a:lnTo>
                    <a:pt x="482203" y="1543047"/>
                  </a:lnTo>
                  <a:lnTo>
                    <a:pt x="964412" y="1350166"/>
                  </a:lnTo>
                  <a:lnTo>
                    <a:pt x="964412" y="0"/>
                  </a:lnTo>
                  <a:lnTo>
                    <a:pt x="482203" y="192874"/>
                  </a:lnTo>
                  <a:lnTo>
                    <a:pt x="0" y="0"/>
                  </a:lnTo>
                  <a:lnTo>
                    <a:pt x="0" y="1350166"/>
                  </a:lnTo>
                  <a:close/>
                </a:path>
              </a:pathLst>
            </a:custGeom>
            <a:ln w="12055">
              <a:solidFill>
                <a:srgbClr val="6D4461"/>
              </a:solidFill>
            </a:ln>
          </p:spPr>
          <p:txBody>
            <a:bodyPr wrap="square" lIns="0" tIns="0" rIns="0" bIns="0" rtlCol="0"/>
            <a:lstStyle/>
            <a:p>
              <a:endParaRPr/>
            </a:p>
          </p:txBody>
        </p:sp>
      </p:grpSp>
      <p:sp>
        <p:nvSpPr>
          <p:cNvPr id="23" name="object 23"/>
          <p:cNvSpPr txBox="1"/>
          <p:nvPr/>
        </p:nvSpPr>
        <p:spPr>
          <a:xfrm>
            <a:off x="1060648" y="8870598"/>
            <a:ext cx="193675" cy="372745"/>
          </a:xfrm>
          <a:prstGeom prst="rect">
            <a:avLst/>
          </a:prstGeom>
        </p:spPr>
        <p:txBody>
          <a:bodyPr vert="horz" wrap="square" lIns="0" tIns="15875" rIns="0" bIns="0" rtlCol="0">
            <a:spAutoFit/>
          </a:bodyPr>
          <a:lstStyle/>
          <a:p>
            <a:pPr marL="12700">
              <a:lnSpc>
                <a:spcPct val="100000"/>
              </a:lnSpc>
              <a:spcBef>
                <a:spcPts val="125"/>
              </a:spcBef>
            </a:pPr>
            <a:r>
              <a:rPr sz="2250" spc="35" dirty="0">
                <a:solidFill>
                  <a:srgbClr val="DAD8E9"/>
                </a:solidFill>
                <a:latin typeface="Tahoma"/>
                <a:cs typeface="Tahoma"/>
              </a:rPr>
              <a:t>3</a:t>
            </a:r>
            <a:endParaRPr sz="2250">
              <a:latin typeface="Tahoma"/>
              <a:cs typeface="Tahoma"/>
            </a:endParaRPr>
          </a:p>
        </p:txBody>
      </p:sp>
      <p:sp>
        <p:nvSpPr>
          <p:cNvPr id="24" name="object 24"/>
          <p:cNvSpPr txBox="1"/>
          <p:nvPr/>
        </p:nvSpPr>
        <p:spPr>
          <a:xfrm>
            <a:off x="1916112" y="8478835"/>
            <a:ext cx="1737995" cy="282575"/>
          </a:xfrm>
          <a:prstGeom prst="rect">
            <a:avLst/>
          </a:prstGeom>
        </p:spPr>
        <p:txBody>
          <a:bodyPr vert="horz" wrap="square" lIns="0" tIns="17145" rIns="0" bIns="0" rtlCol="0">
            <a:spAutoFit/>
          </a:bodyPr>
          <a:lstStyle/>
          <a:p>
            <a:pPr marL="12700">
              <a:lnSpc>
                <a:spcPct val="100000"/>
              </a:lnSpc>
              <a:spcBef>
                <a:spcPts val="135"/>
              </a:spcBef>
            </a:pPr>
            <a:r>
              <a:rPr sz="1650" spc="80" dirty="0">
                <a:solidFill>
                  <a:srgbClr val="DAD8E9"/>
                </a:solidFill>
                <a:latin typeface="Tahoma"/>
                <a:cs typeface="Tahoma"/>
              </a:rPr>
              <a:t>Neural</a:t>
            </a:r>
            <a:r>
              <a:rPr sz="1650" spc="95" dirty="0">
                <a:solidFill>
                  <a:srgbClr val="DAD8E9"/>
                </a:solidFill>
                <a:latin typeface="Tahoma"/>
                <a:cs typeface="Tahoma"/>
              </a:rPr>
              <a:t> </a:t>
            </a:r>
            <a:r>
              <a:rPr sz="1650" spc="60" dirty="0">
                <a:solidFill>
                  <a:srgbClr val="DAD8E9"/>
                </a:solidFill>
                <a:latin typeface="Tahoma"/>
                <a:cs typeface="Tahoma"/>
              </a:rPr>
              <a:t>Network</a:t>
            </a:r>
            <a:r>
              <a:rPr sz="1650" cap="small" spc="60" dirty="0">
                <a:solidFill>
                  <a:srgbClr val="DAD8E9"/>
                </a:solidFill>
                <a:latin typeface="Tahoma"/>
                <a:cs typeface="Tahoma"/>
              </a:rPr>
              <a:t>s</a:t>
            </a:r>
            <a:endParaRPr sz="1650">
              <a:latin typeface="Tahoma"/>
              <a:cs typeface="Tahoma"/>
            </a:endParaRPr>
          </a:p>
        </p:txBody>
      </p:sp>
      <p:sp>
        <p:nvSpPr>
          <p:cNvPr id="25" name="object 25"/>
          <p:cNvSpPr txBox="1"/>
          <p:nvPr/>
        </p:nvSpPr>
        <p:spPr>
          <a:xfrm>
            <a:off x="1916112" y="8881266"/>
            <a:ext cx="6950709" cy="257175"/>
          </a:xfrm>
          <a:prstGeom prst="rect">
            <a:avLst/>
          </a:prstGeom>
        </p:spPr>
        <p:txBody>
          <a:bodyPr vert="horz" wrap="square" lIns="0" tIns="14604" rIns="0" bIns="0" rtlCol="0">
            <a:spAutoFit/>
          </a:bodyPr>
          <a:lstStyle/>
          <a:p>
            <a:pPr marL="12700">
              <a:lnSpc>
                <a:spcPct val="100000"/>
              </a:lnSpc>
              <a:spcBef>
                <a:spcPts val="114"/>
              </a:spcBef>
            </a:pPr>
            <a:r>
              <a:rPr sz="1500" spc="-70" dirty="0">
                <a:solidFill>
                  <a:srgbClr val="DAD8E9"/>
                </a:solidFill>
                <a:latin typeface="Tahoma"/>
                <a:cs typeface="Tahoma"/>
              </a:rPr>
              <a:t>Uses</a:t>
            </a:r>
            <a:r>
              <a:rPr sz="1500" spc="-95" dirty="0">
                <a:solidFill>
                  <a:srgbClr val="DAD8E9"/>
                </a:solidFill>
                <a:latin typeface="Tahoma"/>
                <a:cs typeface="Tahoma"/>
              </a:rPr>
              <a:t> </a:t>
            </a:r>
            <a:r>
              <a:rPr sz="1500" spc="-35" dirty="0">
                <a:solidFill>
                  <a:srgbClr val="DAD8E9"/>
                </a:solidFill>
                <a:latin typeface="Tahoma"/>
                <a:cs typeface="Tahoma"/>
              </a:rPr>
              <a:t>interconnected</a:t>
            </a:r>
            <a:r>
              <a:rPr sz="1500" spc="-95" dirty="0">
                <a:solidFill>
                  <a:srgbClr val="DAD8E9"/>
                </a:solidFill>
                <a:latin typeface="Tahoma"/>
                <a:cs typeface="Tahoma"/>
              </a:rPr>
              <a:t> </a:t>
            </a:r>
            <a:r>
              <a:rPr sz="1500" spc="-55" dirty="0">
                <a:solidFill>
                  <a:srgbClr val="DAD8E9"/>
                </a:solidFill>
                <a:latin typeface="Tahoma"/>
                <a:cs typeface="Tahoma"/>
              </a:rPr>
              <a:t>nodes</a:t>
            </a:r>
            <a:r>
              <a:rPr sz="1500" spc="-95" dirty="0">
                <a:solidFill>
                  <a:srgbClr val="DAD8E9"/>
                </a:solidFill>
                <a:latin typeface="Tahoma"/>
                <a:cs typeface="Tahoma"/>
              </a:rPr>
              <a:t> </a:t>
            </a:r>
            <a:r>
              <a:rPr sz="1500" dirty="0">
                <a:solidFill>
                  <a:srgbClr val="DAD8E9"/>
                </a:solidFill>
                <a:latin typeface="Tahoma"/>
                <a:cs typeface="Tahoma"/>
              </a:rPr>
              <a:t>to</a:t>
            </a:r>
            <a:r>
              <a:rPr sz="1500" spc="-95" dirty="0">
                <a:solidFill>
                  <a:srgbClr val="DAD8E9"/>
                </a:solidFill>
                <a:latin typeface="Tahoma"/>
                <a:cs typeface="Tahoma"/>
              </a:rPr>
              <a:t> </a:t>
            </a:r>
            <a:r>
              <a:rPr sz="1500" spc="-40" dirty="0">
                <a:solidFill>
                  <a:srgbClr val="DAD8E9"/>
                </a:solidFill>
                <a:latin typeface="Tahoma"/>
                <a:cs typeface="Tahoma"/>
              </a:rPr>
              <a:t>learn</a:t>
            </a:r>
            <a:r>
              <a:rPr sz="1500" spc="-90" dirty="0">
                <a:solidFill>
                  <a:srgbClr val="DAD8E9"/>
                </a:solidFill>
                <a:latin typeface="Tahoma"/>
                <a:cs typeface="Tahoma"/>
              </a:rPr>
              <a:t> </a:t>
            </a:r>
            <a:r>
              <a:rPr sz="1500" spc="-55" dirty="0">
                <a:solidFill>
                  <a:srgbClr val="DAD8E9"/>
                </a:solidFill>
                <a:latin typeface="Tahoma"/>
                <a:cs typeface="Tahoma"/>
              </a:rPr>
              <a:t>complex</a:t>
            </a:r>
            <a:r>
              <a:rPr sz="1500" spc="-95" dirty="0">
                <a:solidFill>
                  <a:srgbClr val="DAD8E9"/>
                </a:solidFill>
                <a:latin typeface="Tahoma"/>
                <a:cs typeface="Tahoma"/>
              </a:rPr>
              <a:t> </a:t>
            </a:r>
            <a:r>
              <a:rPr sz="1500" spc="-35" dirty="0">
                <a:solidFill>
                  <a:srgbClr val="DAD8E9"/>
                </a:solidFill>
                <a:latin typeface="Tahoma"/>
                <a:cs typeface="Tahoma"/>
              </a:rPr>
              <a:t>relationships</a:t>
            </a:r>
            <a:r>
              <a:rPr sz="1500" spc="-95" dirty="0">
                <a:solidFill>
                  <a:srgbClr val="DAD8E9"/>
                </a:solidFill>
                <a:latin typeface="Tahoma"/>
                <a:cs typeface="Tahoma"/>
              </a:rPr>
              <a:t> </a:t>
            </a:r>
            <a:r>
              <a:rPr sz="1500" spc="-40" dirty="0">
                <a:solidFill>
                  <a:srgbClr val="DAD8E9"/>
                </a:solidFill>
                <a:latin typeface="Tahoma"/>
                <a:cs typeface="Tahoma"/>
              </a:rPr>
              <a:t>between</a:t>
            </a:r>
            <a:r>
              <a:rPr sz="1500" spc="-95" dirty="0">
                <a:solidFill>
                  <a:srgbClr val="DAD8E9"/>
                </a:solidFill>
                <a:latin typeface="Tahoma"/>
                <a:cs typeface="Tahoma"/>
              </a:rPr>
              <a:t> </a:t>
            </a:r>
            <a:r>
              <a:rPr sz="1500" spc="-40" dirty="0">
                <a:solidFill>
                  <a:srgbClr val="DAD8E9"/>
                </a:solidFill>
                <a:latin typeface="Tahoma"/>
                <a:cs typeface="Tahoma"/>
              </a:rPr>
              <a:t>features</a:t>
            </a:r>
            <a:r>
              <a:rPr sz="1500" spc="-95" dirty="0">
                <a:solidFill>
                  <a:srgbClr val="DAD8E9"/>
                </a:solidFill>
                <a:latin typeface="Tahoma"/>
                <a:cs typeface="Tahoma"/>
              </a:rPr>
              <a:t> </a:t>
            </a:r>
            <a:r>
              <a:rPr sz="1500" spc="-55" dirty="0">
                <a:solidFill>
                  <a:srgbClr val="DAD8E9"/>
                </a:solidFill>
                <a:latin typeface="Tahoma"/>
                <a:cs typeface="Tahoma"/>
              </a:rPr>
              <a:t>and</a:t>
            </a:r>
            <a:r>
              <a:rPr sz="1500" spc="-90" dirty="0">
                <a:solidFill>
                  <a:srgbClr val="DAD8E9"/>
                </a:solidFill>
                <a:latin typeface="Tahoma"/>
                <a:cs typeface="Tahoma"/>
              </a:rPr>
              <a:t> </a:t>
            </a:r>
            <a:r>
              <a:rPr sz="1500" spc="-10" dirty="0">
                <a:solidFill>
                  <a:srgbClr val="DAD8E9"/>
                </a:solidFill>
                <a:latin typeface="Tahoma"/>
                <a:cs typeface="Tahoma"/>
              </a:rPr>
              <a:t>ratings.</a:t>
            </a:r>
            <a:endParaRPr sz="1500">
              <a:latin typeface="Tahoma"/>
              <a:cs typeface="Tahom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1430000" cy="6629400"/>
          </a:xfrm>
          <a:prstGeom prst="rect">
            <a:avLst/>
          </a:prstGeom>
        </p:spPr>
      </p:pic>
      <p:sp>
        <p:nvSpPr>
          <p:cNvPr id="3" name="object 3"/>
          <p:cNvSpPr/>
          <p:nvPr/>
        </p:nvSpPr>
        <p:spPr>
          <a:xfrm>
            <a:off x="0" y="0"/>
            <a:ext cx="11430000" cy="10934700"/>
          </a:xfrm>
          <a:custGeom>
            <a:avLst/>
            <a:gdLst/>
            <a:ahLst/>
            <a:cxnLst/>
            <a:rect l="l" t="t" r="r" b="b"/>
            <a:pathLst>
              <a:path w="11430000" h="6629400">
                <a:moveTo>
                  <a:pt x="11430000" y="0"/>
                </a:moveTo>
                <a:lnTo>
                  <a:pt x="0" y="0"/>
                </a:lnTo>
                <a:lnTo>
                  <a:pt x="0" y="6629400"/>
                </a:lnTo>
                <a:lnTo>
                  <a:pt x="11430000" y="6629400"/>
                </a:lnTo>
                <a:lnTo>
                  <a:pt x="11430000" y="0"/>
                </a:lnTo>
                <a:close/>
              </a:path>
            </a:pathLst>
          </a:custGeom>
          <a:solidFill>
            <a:srgbClr val="0A0C22">
              <a:alpha val="74899"/>
            </a:srgbClr>
          </a:solidFill>
        </p:spPr>
        <p:txBody>
          <a:bodyPr wrap="square" lIns="0" tIns="0" rIns="0" bIns="0" rtlCol="0"/>
          <a:lstStyle/>
          <a:p>
            <a:endParaRPr/>
          </a:p>
        </p:txBody>
      </p:sp>
      <p:sp>
        <p:nvSpPr>
          <p:cNvPr id="4" name="object 4"/>
          <p:cNvSpPr txBox="1">
            <a:spLocks noGrp="1"/>
          </p:cNvSpPr>
          <p:nvPr>
            <p:ph type="title"/>
          </p:nvPr>
        </p:nvSpPr>
        <p:spPr>
          <a:xfrm>
            <a:off x="830532" y="-95250"/>
            <a:ext cx="9706651" cy="2114745"/>
          </a:xfrm>
          <a:prstGeom prst="rect">
            <a:avLst/>
          </a:prstGeom>
        </p:spPr>
        <p:txBody>
          <a:bodyPr vert="horz" wrap="square" lIns="0" tIns="15875" rIns="0" bIns="0" rtlCol="0">
            <a:spAutoFit/>
          </a:bodyPr>
          <a:lstStyle/>
          <a:p>
            <a:pPr marL="12700">
              <a:lnSpc>
                <a:spcPct val="100000"/>
              </a:lnSpc>
              <a:spcBef>
                <a:spcPts val="125"/>
              </a:spcBef>
            </a:pPr>
            <a:r>
              <a:rPr spc="229" dirty="0"/>
              <a:t>Model</a:t>
            </a:r>
            <a:r>
              <a:rPr spc="210" dirty="0"/>
              <a:t> </a:t>
            </a:r>
            <a:r>
              <a:rPr spc="170" dirty="0"/>
              <a:t>Deployment</a:t>
            </a:r>
          </a:p>
        </p:txBody>
      </p:sp>
      <p:sp>
        <p:nvSpPr>
          <p:cNvPr id="5" name="object 5"/>
          <p:cNvSpPr txBox="1"/>
          <p:nvPr/>
        </p:nvSpPr>
        <p:spPr>
          <a:xfrm>
            <a:off x="662385" y="1368901"/>
            <a:ext cx="9518650" cy="573747"/>
          </a:xfrm>
          <a:prstGeom prst="rect">
            <a:avLst/>
          </a:prstGeom>
        </p:spPr>
        <p:txBody>
          <a:bodyPr vert="horz" wrap="square" lIns="0" tIns="12065" rIns="0" bIns="0" rtlCol="0">
            <a:spAutoFit/>
          </a:bodyPr>
          <a:lstStyle/>
          <a:p>
            <a:pPr marL="12700" marR="5080">
              <a:lnSpc>
                <a:spcPct val="137500"/>
              </a:lnSpc>
              <a:spcBef>
                <a:spcPts val="95"/>
              </a:spcBef>
            </a:pPr>
            <a:r>
              <a:rPr sz="1400" spc="-70" dirty="0">
                <a:solidFill>
                  <a:srgbClr val="DAD8E9"/>
                </a:solidFill>
                <a:latin typeface="Trebuchet MS"/>
                <a:cs typeface="Trebuchet MS"/>
              </a:rPr>
              <a:t>Once</a:t>
            </a:r>
            <a:r>
              <a:rPr sz="1400" spc="-90" dirty="0">
                <a:solidFill>
                  <a:srgbClr val="DAD8E9"/>
                </a:solidFill>
                <a:latin typeface="Trebuchet MS"/>
                <a:cs typeface="Trebuchet MS"/>
              </a:rPr>
              <a:t> </a:t>
            </a:r>
            <a:r>
              <a:rPr sz="1400" spc="-60" dirty="0">
                <a:solidFill>
                  <a:srgbClr val="DAD8E9"/>
                </a:solidFill>
                <a:latin typeface="Trebuchet MS"/>
                <a:cs typeface="Trebuchet MS"/>
              </a:rPr>
              <a:t>the</a:t>
            </a:r>
            <a:r>
              <a:rPr sz="1400" spc="-90" dirty="0">
                <a:solidFill>
                  <a:srgbClr val="DAD8E9"/>
                </a:solidFill>
                <a:latin typeface="Trebuchet MS"/>
                <a:cs typeface="Trebuchet MS"/>
              </a:rPr>
              <a:t> </a:t>
            </a:r>
            <a:r>
              <a:rPr sz="1400" spc="-55" dirty="0">
                <a:solidFill>
                  <a:srgbClr val="DAD8E9"/>
                </a:solidFill>
                <a:latin typeface="Trebuchet MS"/>
                <a:cs typeface="Trebuchet MS"/>
              </a:rPr>
              <a:t>model</a:t>
            </a:r>
            <a:r>
              <a:rPr sz="1400" spc="-90" dirty="0">
                <a:solidFill>
                  <a:srgbClr val="DAD8E9"/>
                </a:solidFill>
                <a:latin typeface="Trebuchet MS"/>
                <a:cs typeface="Trebuchet MS"/>
              </a:rPr>
              <a:t> </a:t>
            </a:r>
            <a:r>
              <a:rPr sz="1400" spc="-50" dirty="0">
                <a:solidFill>
                  <a:srgbClr val="DAD8E9"/>
                </a:solidFill>
                <a:latin typeface="Trebuchet MS"/>
                <a:cs typeface="Trebuchet MS"/>
              </a:rPr>
              <a:t>is</a:t>
            </a:r>
            <a:r>
              <a:rPr sz="1400" spc="-85" dirty="0">
                <a:solidFill>
                  <a:srgbClr val="DAD8E9"/>
                </a:solidFill>
                <a:latin typeface="Trebuchet MS"/>
                <a:cs typeface="Trebuchet MS"/>
              </a:rPr>
              <a:t> </a:t>
            </a:r>
            <a:r>
              <a:rPr sz="1400" spc="-65" dirty="0">
                <a:solidFill>
                  <a:srgbClr val="DAD8E9"/>
                </a:solidFill>
                <a:latin typeface="Trebuchet MS"/>
                <a:cs typeface="Trebuchet MS"/>
              </a:rPr>
              <a:t>trained</a:t>
            </a:r>
            <a:r>
              <a:rPr sz="1400" spc="-90" dirty="0">
                <a:solidFill>
                  <a:srgbClr val="DAD8E9"/>
                </a:solidFill>
                <a:latin typeface="Trebuchet MS"/>
                <a:cs typeface="Trebuchet MS"/>
              </a:rPr>
              <a:t> </a:t>
            </a:r>
            <a:r>
              <a:rPr sz="1400" spc="-55" dirty="0">
                <a:solidFill>
                  <a:srgbClr val="DAD8E9"/>
                </a:solidFill>
                <a:latin typeface="Trebuchet MS"/>
                <a:cs typeface="Trebuchet MS"/>
              </a:rPr>
              <a:t>and</a:t>
            </a:r>
            <a:r>
              <a:rPr sz="1400" spc="-90" dirty="0">
                <a:solidFill>
                  <a:srgbClr val="DAD8E9"/>
                </a:solidFill>
                <a:latin typeface="Trebuchet MS"/>
                <a:cs typeface="Trebuchet MS"/>
              </a:rPr>
              <a:t> </a:t>
            </a:r>
            <a:r>
              <a:rPr sz="1400" spc="-100" dirty="0">
                <a:solidFill>
                  <a:srgbClr val="DAD8E9"/>
                </a:solidFill>
                <a:latin typeface="Trebuchet MS"/>
                <a:cs typeface="Trebuchet MS"/>
              </a:rPr>
              <a:t>evaluated,</a:t>
            </a:r>
            <a:r>
              <a:rPr sz="1400" spc="-85" dirty="0">
                <a:solidFill>
                  <a:srgbClr val="DAD8E9"/>
                </a:solidFill>
                <a:latin typeface="Trebuchet MS"/>
                <a:cs typeface="Trebuchet MS"/>
              </a:rPr>
              <a:t> </a:t>
            </a:r>
            <a:r>
              <a:rPr sz="1400" spc="-75" dirty="0">
                <a:solidFill>
                  <a:srgbClr val="DAD8E9"/>
                </a:solidFill>
                <a:latin typeface="Trebuchet MS"/>
                <a:cs typeface="Trebuchet MS"/>
              </a:rPr>
              <a:t>it</a:t>
            </a:r>
            <a:r>
              <a:rPr sz="1400" spc="-90" dirty="0">
                <a:solidFill>
                  <a:srgbClr val="DAD8E9"/>
                </a:solidFill>
                <a:latin typeface="Trebuchet MS"/>
                <a:cs typeface="Trebuchet MS"/>
              </a:rPr>
              <a:t> </a:t>
            </a:r>
            <a:r>
              <a:rPr sz="1400" spc="-55" dirty="0">
                <a:solidFill>
                  <a:srgbClr val="DAD8E9"/>
                </a:solidFill>
                <a:latin typeface="Trebuchet MS"/>
                <a:cs typeface="Trebuchet MS"/>
              </a:rPr>
              <a:t>needs</a:t>
            </a:r>
            <a:r>
              <a:rPr sz="1400" spc="-90" dirty="0">
                <a:solidFill>
                  <a:srgbClr val="DAD8E9"/>
                </a:solidFill>
                <a:latin typeface="Trebuchet MS"/>
                <a:cs typeface="Trebuchet MS"/>
              </a:rPr>
              <a:t> </a:t>
            </a:r>
            <a:r>
              <a:rPr sz="1400" spc="-35" dirty="0">
                <a:solidFill>
                  <a:srgbClr val="DAD8E9"/>
                </a:solidFill>
                <a:latin typeface="Trebuchet MS"/>
                <a:cs typeface="Trebuchet MS"/>
              </a:rPr>
              <a:t>to</a:t>
            </a:r>
            <a:r>
              <a:rPr sz="1400" spc="-85" dirty="0">
                <a:solidFill>
                  <a:srgbClr val="DAD8E9"/>
                </a:solidFill>
                <a:latin typeface="Trebuchet MS"/>
                <a:cs typeface="Trebuchet MS"/>
              </a:rPr>
              <a:t> </a:t>
            </a:r>
            <a:r>
              <a:rPr sz="1400" spc="-65" dirty="0">
                <a:solidFill>
                  <a:srgbClr val="DAD8E9"/>
                </a:solidFill>
                <a:latin typeface="Trebuchet MS"/>
                <a:cs typeface="Trebuchet MS"/>
              </a:rPr>
              <a:t>be</a:t>
            </a:r>
            <a:r>
              <a:rPr sz="1400" spc="-90" dirty="0">
                <a:solidFill>
                  <a:srgbClr val="DAD8E9"/>
                </a:solidFill>
                <a:latin typeface="Trebuchet MS"/>
                <a:cs typeface="Trebuchet MS"/>
              </a:rPr>
              <a:t> </a:t>
            </a:r>
            <a:r>
              <a:rPr sz="1400" spc="-75" dirty="0">
                <a:solidFill>
                  <a:srgbClr val="DAD8E9"/>
                </a:solidFill>
                <a:latin typeface="Trebuchet MS"/>
                <a:cs typeface="Trebuchet MS"/>
              </a:rPr>
              <a:t>deployed</a:t>
            </a:r>
            <a:r>
              <a:rPr sz="1400" spc="-90" dirty="0">
                <a:solidFill>
                  <a:srgbClr val="DAD8E9"/>
                </a:solidFill>
                <a:latin typeface="Trebuchet MS"/>
                <a:cs typeface="Trebuchet MS"/>
              </a:rPr>
              <a:t> </a:t>
            </a:r>
            <a:r>
              <a:rPr sz="1400" spc="-35" dirty="0">
                <a:solidFill>
                  <a:srgbClr val="DAD8E9"/>
                </a:solidFill>
                <a:latin typeface="Trebuchet MS"/>
                <a:cs typeface="Trebuchet MS"/>
              </a:rPr>
              <a:t>to</a:t>
            </a:r>
            <a:r>
              <a:rPr sz="1400" spc="-85" dirty="0">
                <a:solidFill>
                  <a:srgbClr val="DAD8E9"/>
                </a:solidFill>
                <a:latin typeface="Trebuchet MS"/>
                <a:cs typeface="Trebuchet MS"/>
              </a:rPr>
              <a:t> </a:t>
            </a:r>
            <a:r>
              <a:rPr sz="1400" spc="-75" dirty="0">
                <a:solidFill>
                  <a:srgbClr val="DAD8E9"/>
                </a:solidFill>
                <a:latin typeface="Trebuchet MS"/>
                <a:cs typeface="Trebuchet MS"/>
              </a:rPr>
              <a:t>make</a:t>
            </a:r>
            <a:r>
              <a:rPr sz="1400" spc="-90" dirty="0">
                <a:solidFill>
                  <a:srgbClr val="DAD8E9"/>
                </a:solidFill>
                <a:latin typeface="Trebuchet MS"/>
                <a:cs typeface="Trebuchet MS"/>
              </a:rPr>
              <a:t> </a:t>
            </a:r>
            <a:r>
              <a:rPr sz="1400" spc="-65" dirty="0">
                <a:solidFill>
                  <a:srgbClr val="DAD8E9"/>
                </a:solidFill>
                <a:latin typeface="Trebuchet MS"/>
                <a:cs typeface="Trebuchet MS"/>
              </a:rPr>
              <a:t>predictions</a:t>
            </a:r>
            <a:r>
              <a:rPr sz="1400" spc="-90" dirty="0">
                <a:solidFill>
                  <a:srgbClr val="DAD8E9"/>
                </a:solidFill>
                <a:latin typeface="Trebuchet MS"/>
                <a:cs typeface="Trebuchet MS"/>
              </a:rPr>
              <a:t> </a:t>
            </a:r>
            <a:r>
              <a:rPr sz="1400" spc="-65" dirty="0">
                <a:solidFill>
                  <a:srgbClr val="DAD8E9"/>
                </a:solidFill>
                <a:latin typeface="Trebuchet MS"/>
                <a:cs typeface="Trebuchet MS"/>
              </a:rPr>
              <a:t>in</a:t>
            </a:r>
            <a:r>
              <a:rPr sz="1400" spc="-85" dirty="0">
                <a:solidFill>
                  <a:srgbClr val="DAD8E9"/>
                </a:solidFill>
                <a:latin typeface="Trebuchet MS"/>
                <a:cs typeface="Trebuchet MS"/>
              </a:rPr>
              <a:t> </a:t>
            </a:r>
            <a:r>
              <a:rPr sz="1400" spc="-80" dirty="0">
                <a:solidFill>
                  <a:srgbClr val="DAD8E9"/>
                </a:solidFill>
                <a:latin typeface="Trebuchet MS"/>
                <a:cs typeface="Trebuchet MS"/>
              </a:rPr>
              <a:t>a</a:t>
            </a:r>
            <a:r>
              <a:rPr sz="1400" spc="-90" dirty="0">
                <a:solidFill>
                  <a:srgbClr val="DAD8E9"/>
                </a:solidFill>
                <a:latin typeface="Trebuchet MS"/>
                <a:cs typeface="Trebuchet MS"/>
              </a:rPr>
              <a:t> </a:t>
            </a:r>
            <a:r>
              <a:rPr sz="1400" spc="-85" dirty="0">
                <a:solidFill>
                  <a:srgbClr val="DAD8E9"/>
                </a:solidFill>
                <a:latin typeface="Trebuchet MS"/>
                <a:cs typeface="Trebuchet MS"/>
              </a:rPr>
              <a:t>real-</a:t>
            </a:r>
            <a:r>
              <a:rPr sz="1400" spc="-80" dirty="0">
                <a:solidFill>
                  <a:srgbClr val="DAD8E9"/>
                </a:solidFill>
                <a:latin typeface="Trebuchet MS"/>
                <a:cs typeface="Trebuchet MS"/>
              </a:rPr>
              <a:t>world</a:t>
            </a:r>
            <a:r>
              <a:rPr sz="1400" spc="-90" dirty="0">
                <a:solidFill>
                  <a:srgbClr val="DAD8E9"/>
                </a:solidFill>
                <a:latin typeface="Trebuchet MS"/>
                <a:cs typeface="Trebuchet MS"/>
              </a:rPr>
              <a:t> </a:t>
            </a:r>
            <a:r>
              <a:rPr sz="1400" spc="-80" dirty="0">
                <a:solidFill>
                  <a:srgbClr val="DAD8E9"/>
                </a:solidFill>
                <a:latin typeface="Trebuchet MS"/>
                <a:cs typeface="Trebuchet MS"/>
              </a:rPr>
              <a:t>setting.</a:t>
            </a:r>
            <a:r>
              <a:rPr sz="1400" spc="-90" dirty="0">
                <a:solidFill>
                  <a:srgbClr val="DAD8E9"/>
                </a:solidFill>
                <a:latin typeface="Trebuchet MS"/>
                <a:cs typeface="Trebuchet MS"/>
              </a:rPr>
              <a:t> </a:t>
            </a:r>
            <a:r>
              <a:rPr sz="1400" spc="-60" dirty="0">
                <a:solidFill>
                  <a:srgbClr val="DAD8E9"/>
                </a:solidFill>
                <a:latin typeface="Trebuchet MS"/>
                <a:cs typeface="Trebuchet MS"/>
              </a:rPr>
              <a:t>This</a:t>
            </a:r>
            <a:r>
              <a:rPr sz="1400" spc="-85" dirty="0">
                <a:solidFill>
                  <a:srgbClr val="DAD8E9"/>
                </a:solidFill>
                <a:latin typeface="Trebuchet MS"/>
                <a:cs typeface="Trebuchet MS"/>
              </a:rPr>
              <a:t> </a:t>
            </a:r>
            <a:r>
              <a:rPr sz="1400" spc="-10" dirty="0">
                <a:solidFill>
                  <a:srgbClr val="DAD8E9"/>
                </a:solidFill>
                <a:latin typeface="Trebuchet MS"/>
                <a:cs typeface="Trebuchet MS"/>
              </a:rPr>
              <a:t>involves </a:t>
            </a:r>
            <a:r>
              <a:rPr sz="1400" spc="-50" dirty="0">
                <a:solidFill>
                  <a:srgbClr val="DAD8E9"/>
                </a:solidFill>
                <a:latin typeface="Trebuchet MS"/>
                <a:cs typeface="Trebuchet MS"/>
              </a:rPr>
              <a:t>integrating</a:t>
            </a:r>
            <a:r>
              <a:rPr sz="1400" spc="-85" dirty="0">
                <a:solidFill>
                  <a:srgbClr val="DAD8E9"/>
                </a:solidFill>
                <a:latin typeface="Trebuchet MS"/>
                <a:cs typeface="Trebuchet MS"/>
              </a:rPr>
              <a:t> </a:t>
            </a:r>
            <a:r>
              <a:rPr sz="1400" spc="-60" dirty="0">
                <a:solidFill>
                  <a:srgbClr val="DAD8E9"/>
                </a:solidFill>
                <a:latin typeface="Trebuchet MS"/>
                <a:cs typeface="Trebuchet MS"/>
              </a:rPr>
              <a:t>the</a:t>
            </a:r>
            <a:r>
              <a:rPr sz="1400" spc="-80" dirty="0">
                <a:solidFill>
                  <a:srgbClr val="DAD8E9"/>
                </a:solidFill>
                <a:latin typeface="Trebuchet MS"/>
                <a:cs typeface="Trebuchet MS"/>
              </a:rPr>
              <a:t> </a:t>
            </a:r>
            <a:r>
              <a:rPr sz="1400" spc="-55" dirty="0">
                <a:solidFill>
                  <a:srgbClr val="DAD8E9"/>
                </a:solidFill>
                <a:latin typeface="Trebuchet MS"/>
                <a:cs typeface="Trebuchet MS"/>
              </a:rPr>
              <a:t>model</a:t>
            </a:r>
            <a:r>
              <a:rPr sz="1400" spc="-85" dirty="0">
                <a:solidFill>
                  <a:srgbClr val="DAD8E9"/>
                </a:solidFill>
                <a:latin typeface="Trebuchet MS"/>
                <a:cs typeface="Trebuchet MS"/>
              </a:rPr>
              <a:t> </a:t>
            </a:r>
            <a:r>
              <a:rPr sz="1400" spc="-65" dirty="0">
                <a:solidFill>
                  <a:srgbClr val="DAD8E9"/>
                </a:solidFill>
                <a:latin typeface="Trebuchet MS"/>
                <a:cs typeface="Trebuchet MS"/>
              </a:rPr>
              <a:t>with</a:t>
            </a:r>
            <a:r>
              <a:rPr sz="1400" spc="-80" dirty="0">
                <a:solidFill>
                  <a:srgbClr val="DAD8E9"/>
                </a:solidFill>
                <a:latin typeface="Trebuchet MS"/>
                <a:cs typeface="Trebuchet MS"/>
              </a:rPr>
              <a:t> </a:t>
            </a:r>
            <a:r>
              <a:rPr sz="1400" spc="-60" dirty="0">
                <a:solidFill>
                  <a:srgbClr val="DAD8E9"/>
                </a:solidFill>
                <a:latin typeface="Trebuchet MS"/>
                <a:cs typeface="Trebuchet MS"/>
              </a:rPr>
              <a:t>existing</a:t>
            </a:r>
            <a:r>
              <a:rPr sz="1400" spc="-80" dirty="0">
                <a:solidFill>
                  <a:srgbClr val="DAD8E9"/>
                </a:solidFill>
                <a:latin typeface="Trebuchet MS"/>
                <a:cs typeface="Trebuchet MS"/>
              </a:rPr>
              <a:t> </a:t>
            </a:r>
            <a:r>
              <a:rPr sz="1400" spc="-45" dirty="0">
                <a:solidFill>
                  <a:srgbClr val="DAD8E9"/>
                </a:solidFill>
                <a:latin typeface="Trebuchet MS"/>
                <a:cs typeface="Trebuchet MS"/>
              </a:rPr>
              <a:t>systems</a:t>
            </a:r>
            <a:r>
              <a:rPr sz="1400" spc="-85" dirty="0">
                <a:solidFill>
                  <a:srgbClr val="DAD8E9"/>
                </a:solidFill>
                <a:latin typeface="Trebuchet MS"/>
                <a:cs typeface="Trebuchet MS"/>
              </a:rPr>
              <a:t> </a:t>
            </a:r>
            <a:r>
              <a:rPr sz="1400" spc="-35" dirty="0">
                <a:solidFill>
                  <a:srgbClr val="DAD8E9"/>
                </a:solidFill>
                <a:latin typeface="Trebuchet MS"/>
                <a:cs typeface="Trebuchet MS"/>
              </a:rPr>
              <a:t>or</a:t>
            </a:r>
            <a:r>
              <a:rPr sz="1400" spc="-80" dirty="0">
                <a:solidFill>
                  <a:srgbClr val="DAD8E9"/>
                </a:solidFill>
                <a:latin typeface="Trebuchet MS"/>
                <a:cs typeface="Trebuchet MS"/>
              </a:rPr>
              <a:t> </a:t>
            </a:r>
            <a:r>
              <a:rPr sz="1400" spc="-60" dirty="0">
                <a:solidFill>
                  <a:srgbClr val="DAD8E9"/>
                </a:solidFill>
                <a:latin typeface="Trebuchet MS"/>
                <a:cs typeface="Trebuchet MS"/>
              </a:rPr>
              <a:t>creating</a:t>
            </a:r>
            <a:r>
              <a:rPr sz="1400" spc="-85" dirty="0">
                <a:solidFill>
                  <a:srgbClr val="DAD8E9"/>
                </a:solidFill>
                <a:latin typeface="Trebuchet MS"/>
                <a:cs typeface="Trebuchet MS"/>
              </a:rPr>
              <a:t> </a:t>
            </a:r>
            <a:r>
              <a:rPr sz="1400" spc="-80" dirty="0">
                <a:solidFill>
                  <a:srgbClr val="DAD8E9"/>
                </a:solidFill>
                <a:latin typeface="Trebuchet MS"/>
                <a:cs typeface="Trebuchet MS"/>
              </a:rPr>
              <a:t>a new </a:t>
            </a:r>
            <a:r>
              <a:rPr sz="1400" spc="-70" dirty="0">
                <a:solidFill>
                  <a:srgbClr val="DAD8E9"/>
                </a:solidFill>
                <a:latin typeface="Trebuchet MS"/>
                <a:cs typeface="Trebuchet MS"/>
              </a:rPr>
              <a:t>application</a:t>
            </a:r>
            <a:r>
              <a:rPr sz="1400" spc="-85" dirty="0">
                <a:solidFill>
                  <a:srgbClr val="DAD8E9"/>
                </a:solidFill>
                <a:latin typeface="Trebuchet MS"/>
                <a:cs typeface="Trebuchet MS"/>
              </a:rPr>
              <a:t> </a:t>
            </a:r>
            <a:r>
              <a:rPr sz="1400" spc="-55" dirty="0">
                <a:solidFill>
                  <a:srgbClr val="DAD8E9"/>
                </a:solidFill>
                <a:latin typeface="Trebuchet MS"/>
                <a:cs typeface="Trebuchet MS"/>
              </a:rPr>
              <a:t>that</a:t>
            </a:r>
            <a:r>
              <a:rPr sz="1400" spc="-80" dirty="0">
                <a:solidFill>
                  <a:srgbClr val="DAD8E9"/>
                </a:solidFill>
                <a:latin typeface="Trebuchet MS"/>
                <a:cs typeface="Trebuchet MS"/>
              </a:rPr>
              <a:t> </a:t>
            </a:r>
            <a:r>
              <a:rPr sz="1400" spc="-70" dirty="0">
                <a:solidFill>
                  <a:srgbClr val="DAD8E9"/>
                </a:solidFill>
                <a:latin typeface="Trebuchet MS"/>
                <a:cs typeface="Trebuchet MS"/>
              </a:rPr>
              <a:t>leverages</a:t>
            </a:r>
            <a:r>
              <a:rPr sz="1400" spc="-85" dirty="0">
                <a:solidFill>
                  <a:srgbClr val="DAD8E9"/>
                </a:solidFill>
                <a:latin typeface="Trebuchet MS"/>
                <a:cs typeface="Trebuchet MS"/>
              </a:rPr>
              <a:t> </a:t>
            </a:r>
            <a:r>
              <a:rPr sz="1400" spc="-60" dirty="0">
                <a:solidFill>
                  <a:srgbClr val="DAD8E9"/>
                </a:solidFill>
                <a:latin typeface="Trebuchet MS"/>
                <a:cs typeface="Trebuchet MS"/>
              </a:rPr>
              <a:t>the</a:t>
            </a:r>
            <a:r>
              <a:rPr sz="1400" spc="-80" dirty="0">
                <a:solidFill>
                  <a:srgbClr val="DAD8E9"/>
                </a:solidFill>
                <a:latin typeface="Trebuchet MS"/>
                <a:cs typeface="Trebuchet MS"/>
              </a:rPr>
              <a:t> </a:t>
            </a:r>
            <a:r>
              <a:rPr sz="1400" spc="-45" dirty="0">
                <a:solidFill>
                  <a:srgbClr val="DAD8E9"/>
                </a:solidFill>
                <a:latin typeface="Trebuchet MS"/>
                <a:cs typeface="Trebuchet MS"/>
              </a:rPr>
              <a:t>model's</a:t>
            </a:r>
            <a:r>
              <a:rPr sz="1400" spc="-80" dirty="0">
                <a:solidFill>
                  <a:srgbClr val="DAD8E9"/>
                </a:solidFill>
                <a:latin typeface="Trebuchet MS"/>
                <a:cs typeface="Trebuchet MS"/>
              </a:rPr>
              <a:t> </a:t>
            </a:r>
            <a:r>
              <a:rPr sz="1400" spc="-10" dirty="0">
                <a:solidFill>
                  <a:srgbClr val="DAD8E9"/>
                </a:solidFill>
                <a:latin typeface="Trebuchet MS"/>
                <a:cs typeface="Trebuchet MS"/>
              </a:rPr>
              <a:t>capabilities.</a:t>
            </a:r>
            <a:endParaRPr sz="1400" dirty="0">
              <a:latin typeface="Trebuchet MS"/>
              <a:cs typeface="Trebuchet MS"/>
            </a:endParaRPr>
          </a:p>
        </p:txBody>
      </p:sp>
      <p:pic>
        <p:nvPicPr>
          <p:cNvPr id="6" name="object 6"/>
          <p:cNvPicPr/>
          <p:nvPr/>
        </p:nvPicPr>
        <p:blipFill>
          <a:blip r:embed="rId3" cstate="print"/>
          <a:stretch>
            <a:fillRect/>
          </a:stretch>
        </p:blipFill>
        <p:spPr>
          <a:xfrm>
            <a:off x="676274" y="2286000"/>
            <a:ext cx="9915525" cy="1962150"/>
          </a:xfrm>
          <a:prstGeom prst="rect">
            <a:avLst/>
          </a:prstGeom>
        </p:spPr>
      </p:pic>
      <p:sp>
        <p:nvSpPr>
          <p:cNvPr id="7" name="object 7"/>
          <p:cNvSpPr txBox="1"/>
          <p:nvPr/>
        </p:nvSpPr>
        <p:spPr>
          <a:xfrm>
            <a:off x="662385" y="4468812"/>
            <a:ext cx="4824016" cy="1652312"/>
          </a:xfrm>
          <a:prstGeom prst="rect">
            <a:avLst/>
          </a:prstGeom>
        </p:spPr>
        <p:txBody>
          <a:bodyPr vert="horz" wrap="square" lIns="0" tIns="17145" rIns="0" bIns="0" rtlCol="0">
            <a:spAutoFit/>
          </a:bodyPr>
          <a:lstStyle/>
          <a:p>
            <a:pPr marL="12700" algn="just">
              <a:lnSpc>
                <a:spcPct val="100000"/>
              </a:lnSpc>
              <a:spcBef>
                <a:spcPts val="135"/>
              </a:spcBef>
            </a:pPr>
            <a:r>
              <a:rPr sz="2400" spc="145" dirty="0">
                <a:solidFill>
                  <a:srgbClr val="DAD8E9"/>
                </a:solidFill>
                <a:latin typeface="Trebuchet MS"/>
                <a:cs typeface="Trebuchet MS"/>
              </a:rPr>
              <a:t>Web</a:t>
            </a:r>
            <a:r>
              <a:rPr sz="2400" spc="120" dirty="0">
                <a:solidFill>
                  <a:srgbClr val="DAD8E9"/>
                </a:solidFill>
                <a:latin typeface="Trebuchet MS"/>
                <a:cs typeface="Trebuchet MS"/>
              </a:rPr>
              <a:t> </a:t>
            </a:r>
            <a:r>
              <a:rPr sz="2400" spc="80" dirty="0">
                <a:solidFill>
                  <a:srgbClr val="DAD8E9"/>
                </a:solidFill>
                <a:latin typeface="Trebuchet MS"/>
                <a:cs typeface="Trebuchet MS"/>
              </a:rPr>
              <a:t>Application</a:t>
            </a:r>
            <a:endParaRPr sz="2400" dirty="0">
              <a:latin typeface="Trebuchet MS"/>
              <a:cs typeface="Trebuchet MS"/>
            </a:endParaRPr>
          </a:p>
          <a:p>
            <a:pPr marL="12700" marR="5080" algn="just">
              <a:lnSpc>
                <a:spcPct val="135400"/>
              </a:lnSpc>
              <a:spcBef>
                <a:spcPts val="535"/>
              </a:spcBef>
            </a:pPr>
            <a:r>
              <a:rPr sz="2000" spc="-60" dirty="0">
                <a:solidFill>
                  <a:srgbClr val="DAD8E9"/>
                </a:solidFill>
                <a:latin typeface="Trebuchet MS"/>
                <a:cs typeface="Trebuchet MS"/>
              </a:rPr>
              <a:t>Develop</a:t>
            </a:r>
            <a:r>
              <a:rPr sz="2000" spc="-125" dirty="0">
                <a:solidFill>
                  <a:srgbClr val="DAD8E9"/>
                </a:solidFill>
                <a:latin typeface="Trebuchet MS"/>
                <a:cs typeface="Trebuchet MS"/>
              </a:rPr>
              <a:t> </a:t>
            </a:r>
            <a:r>
              <a:rPr sz="2000" spc="-75" dirty="0">
                <a:solidFill>
                  <a:srgbClr val="DAD8E9"/>
                </a:solidFill>
                <a:latin typeface="Trebuchet MS"/>
                <a:cs typeface="Trebuchet MS"/>
              </a:rPr>
              <a:t>a</a:t>
            </a:r>
            <a:r>
              <a:rPr sz="2000" spc="-125" dirty="0">
                <a:solidFill>
                  <a:srgbClr val="DAD8E9"/>
                </a:solidFill>
                <a:latin typeface="Trebuchet MS"/>
                <a:cs typeface="Trebuchet MS"/>
              </a:rPr>
              <a:t> </a:t>
            </a:r>
            <a:r>
              <a:rPr sz="2000" spc="-70" dirty="0">
                <a:solidFill>
                  <a:srgbClr val="DAD8E9"/>
                </a:solidFill>
                <a:latin typeface="Trebuchet MS"/>
                <a:cs typeface="Trebuchet MS"/>
              </a:rPr>
              <a:t>web</a:t>
            </a:r>
            <a:r>
              <a:rPr sz="2000" spc="-125" dirty="0">
                <a:solidFill>
                  <a:srgbClr val="DAD8E9"/>
                </a:solidFill>
                <a:latin typeface="Trebuchet MS"/>
                <a:cs typeface="Trebuchet MS"/>
              </a:rPr>
              <a:t> </a:t>
            </a:r>
            <a:r>
              <a:rPr sz="2000" spc="-65" dirty="0">
                <a:solidFill>
                  <a:srgbClr val="DAD8E9"/>
                </a:solidFill>
                <a:latin typeface="Trebuchet MS"/>
                <a:cs typeface="Trebuchet MS"/>
              </a:rPr>
              <a:t>application</a:t>
            </a:r>
            <a:r>
              <a:rPr sz="2000" spc="-125" dirty="0">
                <a:solidFill>
                  <a:srgbClr val="DAD8E9"/>
                </a:solidFill>
                <a:latin typeface="Trebuchet MS"/>
                <a:cs typeface="Trebuchet MS"/>
              </a:rPr>
              <a:t> </a:t>
            </a:r>
            <a:r>
              <a:rPr sz="2000" spc="-50" dirty="0">
                <a:solidFill>
                  <a:srgbClr val="DAD8E9"/>
                </a:solidFill>
                <a:latin typeface="Trebuchet MS"/>
                <a:cs typeface="Trebuchet MS"/>
              </a:rPr>
              <a:t>that</a:t>
            </a:r>
            <a:r>
              <a:rPr sz="2000" spc="-125" dirty="0">
                <a:solidFill>
                  <a:srgbClr val="DAD8E9"/>
                </a:solidFill>
                <a:latin typeface="Trebuchet MS"/>
                <a:cs typeface="Trebuchet MS"/>
              </a:rPr>
              <a:t> </a:t>
            </a:r>
            <a:r>
              <a:rPr sz="2000" spc="-70" dirty="0">
                <a:solidFill>
                  <a:srgbClr val="DAD8E9"/>
                </a:solidFill>
                <a:latin typeface="Trebuchet MS"/>
                <a:cs typeface="Trebuchet MS"/>
              </a:rPr>
              <a:t>allows</a:t>
            </a:r>
            <a:r>
              <a:rPr sz="2000" spc="-25" dirty="0">
                <a:solidFill>
                  <a:srgbClr val="DAD8E9"/>
                </a:solidFill>
                <a:latin typeface="Trebuchet MS"/>
                <a:cs typeface="Trebuchet MS"/>
              </a:rPr>
              <a:t> </a:t>
            </a:r>
            <a:r>
              <a:rPr sz="2000" spc="-35" dirty="0">
                <a:solidFill>
                  <a:srgbClr val="DAD8E9"/>
                </a:solidFill>
                <a:latin typeface="Trebuchet MS"/>
                <a:cs typeface="Trebuchet MS"/>
              </a:rPr>
              <a:t>users</a:t>
            </a:r>
            <a:r>
              <a:rPr sz="2000" spc="-125" dirty="0">
                <a:solidFill>
                  <a:srgbClr val="DAD8E9"/>
                </a:solidFill>
                <a:latin typeface="Trebuchet MS"/>
                <a:cs typeface="Trebuchet MS"/>
              </a:rPr>
              <a:t> </a:t>
            </a:r>
            <a:r>
              <a:rPr sz="2000" spc="-35" dirty="0">
                <a:solidFill>
                  <a:srgbClr val="DAD8E9"/>
                </a:solidFill>
                <a:latin typeface="Trebuchet MS"/>
                <a:cs typeface="Trebuchet MS"/>
              </a:rPr>
              <a:t>to</a:t>
            </a:r>
            <a:r>
              <a:rPr sz="2000" spc="-125" dirty="0">
                <a:solidFill>
                  <a:srgbClr val="DAD8E9"/>
                </a:solidFill>
                <a:latin typeface="Trebuchet MS"/>
                <a:cs typeface="Trebuchet MS"/>
              </a:rPr>
              <a:t> </a:t>
            </a:r>
            <a:r>
              <a:rPr sz="2000" spc="-50" dirty="0">
                <a:solidFill>
                  <a:srgbClr val="DAD8E9"/>
                </a:solidFill>
                <a:latin typeface="Trebuchet MS"/>
                <a:cs typeface="Trebuchet MS"/>
              </a:rPr>
              <a:t>input</a:t>
            </a:r>
            <a:r>
              <a:rPr sz="2000" spc="-125" dirty="0">
                <a:solidFill>
                  <a:srgbClr val="DAD8E9"/>
                </a:solidFill>
                <a:latin typeface="Trebuchet MS"/>
                <a:cs typeface="Trebuchet MS"/>
              </a:rPr>
              <a:t> </a:t>
            </a:r>
            <a:r>
              <a:rPr sz="2000" spc="-60" dirty="0">
                <a:solidFill>
                  <a:srgbClr val="DAD8E9"/>
                </a:solidFill>
                <a:latin typeface="Trebuchet MS"/>
                <a:cs typeface="Trebuchet MS"/>
              </a:rPr>
              <a:t>movie</a:t>
            </a:r>
            <a:r>
              <a:rPr sz="2000" spc="-125" dirty="0">
                <a:solidFill>
                  <a:srgbClr val="DAD8E9"/>
                </a:solidFill>
                <a:latin typeface="Trebuchet MS"/>
                <a:cs typeface="Trebuchet MS"/>
              </a:rPr>
              <a:t> </a:t>
            </a:r>
            <a:r>
              <a:rPr sz="2000" spc="-50" dirty="0">
                <a:solidFill>
                  <a:srgbClr val="DAD8E9"/>
                </a:solidFill>
                <a:latin typeface="Trebuchet MS"/>
                <a:cs typeface="Trebuchet MS"/>
              </a:rPr>
              <a:t>information</a:t>
            </a:r>
            <a:r>
              <a:rPr sz="2000" spc="-125" dirty="0">
                <a:solidFill>
                  <a:srgbClr val="DAD8E9"/>
                </a:solidFill>
                <a:latin typeface="Trebuchet MS"/>
                <a:cs typeface="Trebuchet MS"/>
              </a:rPr>
              <a:t> </a:t>
            </a:r>
            <a:r>
              <a:rPr sz="2000" spc="-50" dirty="0">
                <a:solidFill>
                  <a:srgbClr val="DAD8E9"/>
                </a:solidFill>
                <a:latin typeface="Trebuchet MS"/>
                <a:cs typeface="Trebuchet MS"/>
              </a:rPr>
              <a:t>and</a:t>
            </a:r>
            <a:r>
              <a:rPr sz="2000" spc="-30" dirty="0">
                <a:solidFill>
                  <a:srgbClr val="DAD8E9"/>
                </a:solidFill>
                <a:latin typeface="Trebuchet MS"/>
                <a:cs typeface="Trebuchet MS"/>
              </a:rPr>
              <a:t> </a:t>
            </a:r>
            <a:r>
              <a:rPr sz="2000" spc="-90" dirty="0">
                <a:solidFill>
                  <a:srgbClr val="DAD8E9"/>
                </a:solidFill>
                <a:latin typeface="Trebuchet MS"/>
                <a:cs typeface="Trebuchet MS"/>
              </a:rPr>
              <a:t>receive</a:t>
            </a:r>
            <a:r>
              <a:rPr sz="2000" spc="-125" dirty="0">
                <a:solidFill>
                  <a:srgbClr val="DAD8E9"/>
                </a:solidFill>
                <a:latin typeface="Trebuchet MS"/>
                <a:cs typeface="Trebuchet MS"/>
              </a:rPr>
              <a:t> </a:t>
            </a:r>
            <a:r>
              <a:rPr sz="2000" spc="-75" dirty="0">
                <a:solidFill>
                  <a:srgbClr val="DAD8E9"/>
                </a:solidFill>
                <a:latin typeface="Trebuchet MS"/>
                <a:cs typeface="Trebuchet MS"/>
              </a:rPr>
              <a:t>predictions.</a:t>
            </a:r>
            <a:endParaRPr sz="2000" dirty="0">
              <a:latin typeface="Trebuchet MS"/>
              <a:cs typeface="Trebuchet MS"/>
            </a:endParaRPr>
          </a:p>
        </p:txBody>
      </p:sp>
      <p:sp>
        <p:nvSpPr>
          <p:cNvPr id="8" name="object 8"/>
          <p:cNvSpPr txBox="1"/>
          <p:nvPr/>
        </p:nvSpPr>
        <p:spPr>
          <a:xfrm>
            <a:off x="5943600" y="4480022"/>
            <a:ext cx="5006894" cy="1652312"/>
          </a:xfrm>
          <a:prstGeom prst="rect">
            <a:avLst/>
          </a:prstGeom>
        </p:spPr>
        <p:txBody>
          <a:bodyPr vert="horz" wrap="square" lIns="0" tIns="17145" rIns="0" bIns="0" rtlCol="0">
            <a:spAutoFit/>
          </a:bodyPr>
          <a:lstStyle/>
          <a:p>
            <a:pPr marL="12700">
              <a:lnSpc>
                <a:spcPct val="100000"/>
              </a:lnSpc>
              <a:spcBef>
                <a:spcPts val="135"/>
              </a:spcBef>
            </a:pPr>
            <a:r>
              <a:rPr sz="2400" spc="95" dirty="0">
                <a:solidFill>
                  <a:srgbClr val="DAD8E9"/>
                </a:solidFill>
                <a:latin typeface="Trebuchet MS"/>
                <a:cs typeface="Trebuchet MS"/>
              </a:rPr>
              <a:t>Mobile</a:t>
            </a:r>
            <a:r>
              <a:rPr sz="2400" spc="114" dirty="0">
                <a:solidFill>
                  <a:srgbClr val="DAD8E9"/>
                </a:solidFill>
                <a:latin typeface="Trebuchet MS"/>
                <a:cs typeface="Trebuchet MS"/>
              </a:rPr>
              <a:t> </a:t>
            </a:r>
            <a:r>
              <a:rPr sz="2400" spc="200" dirty="0">
                <a:solidFill>
                  <a:srgbClr val="DAD8E9"/>
                </a:solidFill>
                <a:latin typeface="Trebuchet MS"/>
                <a:cs typeface="Trebuchet MS"/>
              </a:rPr>
              <a:t>App</a:t>
            </a:r>
            <a:endParaRPr sz="2400" dirty="0">
              <a:latin typeface="Trebuchet MS"/>
              <a:cs typeface="Trebuchet MS"/>
            </a:endParaRPr>
          </a:p>
          <a:p>
            <a:pPr marL="12700" marR="5080">
              <a:lnSpc>
                <a:spcPct val="134700"/>
              </a:lnSpc>
              <a:spcBef>
                <a:spcPts val="545"/>
              </a:spcBef>
            </a:pPr>
            <a:r>
              <a:rPr sz="2000" spc="-75" dirty="0">
                <a:solidFill>
                  <a:srgbClr val="DAD8E9"/>
                </a:solidFill>
                <a:latin typeface="Trebuchet MS"/>
                <a:cs typeface="Trebuchet MS"/>
              </a:rPr>
              <a:t>Create</a:t>
            </a:r>
            <a:r>
              <a:rPr sz="2000" spc="-85" dirty="0">
                <a:solidFill>
                  <a:srgbClr val="DAD8E9"/>
                </a:solidFill>
                <a:latin typeface="Trebuchet MS"/>
                <a:cs typeface="Trebuchet MS"/>
              </a:rPr>
              <a:t> </a:t>
            </a:r>
            <a:r>
              <a:rPr sz="2000" spc="-80" dirty="0">
                <a:solidFill>
                  <a:srgbClr val="DAD8E9"/>
                </a:solidFill>
                <a:latin typeface="Trebuchet MS"/>
                <a:cs typeface="Trebuchet MS"/>
              </a:rPr>
              <a:t>a</a:t>
            </a:r>
            <a:r>
              <a:rPr sz="2000" spc="-85" dirty="0">
                <a:solidFill>
                  <a:srgbClr val="DAD8E9"/>
                </a:solidFill>
                <a:latin typeface="Trebuchet MS"/>
                <a:cs typeface="Trebuchet MS"/>
              </a:rPr>
              <a:t> </a:t>
            </a:r>
            <a:r>
              <a:rPr sz="2000" spc="-60" dirty="0">
                <a:solidFill>
                  <a:srgbClr val="DAD8E9"/>
                </a:solidFill>
                <a:latin typeface="Trebuchet MS"/>
                <a:cs typeface="Trebuchet MS"/>
              </a:rPr>
              <a:t>mobile</a:t>
            </a:r>
            <a:r>
              <a:rPr sz="2000" spc="-85" dirty="0">
                <a:solidFill>
                  <a:srgbClr val="DAD8E9"/>
                </a:solidFill>
                <a:latin typeface="Trebuchet MS"/>
                <a:cs typeface="Trebuchet MS"/>
              </a:rPr>
              <a:t> </a:t>
            </a:r>
            <a:r>
              <a:rPr sz="2000" spc="-70" dirty="0">
                <a:solidFill>
                  <a:srgbClr val="DAD8E9"/>
                </a:solidFill>
                <a:latin typeface="Trebuchet MS"/>
                <a:cs typeface="Trebuchet MS"/>
              </a:rPr>
              <a:t>application</a:t>
            </a:r>
            <a:r>
              <a:rPr sz="2000" spc="-85" dirty="0">
                <a:solidFill>
                  <a:srgbClr val="DAD8E9"/>
                </a:solidFill>
                <a:latin typeface="Trebuchet MS"/>
                <a:cs typeface="Trebuchet MS"/>
              </a:rPr>
              <a:t> </a:t>
            </a:r>
            <a:r>
              <a:rPr sz="2000" spc="-20" dirty="0">
                <a:solidFill>
                  <a:srgbClr val="DAD8E9"/>
                </a:solidFill>
                <a:latin typeface="Trebuchet MS"/>
                <a:cs typeface="Trebuchet MS"/>
              </a:rPr>
              <a:t>that </a:t>
            </a:r>
            <a:r>
              <a:rPr sz="2000" spc="-60" dirty="0">
                <a:solidFill>
                  <a:srgbClr val="DAD8E9"/>
                </a:solidFill>
                <a:latin typeface="Trebuchet MS"/>
                <a:cs typeface="Trebuchet MS"/>
              </a:rPr>
              <a:t>provides</a:t>
            </a:r>
            <a:r>
              <a:rPr sz="2000" spc="-70" dirty="0">
                <a:solidFill>
                  <a:srgbClr val="DAD8E9"/>
                </a:solidFill>
                <a:latin typeface="Trebuchet MS"/>
                <a:cs typeface="Trebuchet MS"/>
              </a:rPr>
              <a:t> </a:t>
            </a:r>
            <a:r>
              <a:rPr sz="2000" spc="-65" dirty="0">
                <a:solidFill>
                  <a:srgbClr val="DAD8E9"/>
                </a:solidFill>
                <a:latin typeface="Trebuchet MS"/>
                <a:cs typeface="Trebuchet MS"/>
              </a:rPr>
              <a:t>personalized</a:t>
            </a:r>
            <a:r>
              <a:rPr sz="2000" spc="-70" dirty="0">
                <a:solidFill>
                  <a:srgbClr val="DAD8E9"/>
                </a:solidFill>
                <a:latin typeface="Trebuchet MS"/>
                <a:cs typeface="Trebuchet MS"/>
              </a:rPr>
              <a:t> </a:t>
            </a:r>
            <a:r>
              <a:rPr sz="2000" spc="-10" dirty="0">
                <a:solidFill>
                  <a:srgbClr val="DAD8E9"/>
                </a:solidFill>
                <a:latin typeface="Trebuchet MS"/>
                <a:cs typeface="Trebuchet MS"/>
              </a:rPr>
              <a:t>movie </a:t>
            </a:r>
            <a:r>
              <a:rPr sz="2000" spc="-55" dirty="0">
                <a:solidFill>
                  <a:srgbClr val="DAD8E9"/>
                </a:solidFill>
                <a:latin typeface="Trebuchet MS"/>
                <a:cs typeface="Trebuchet MS"/>
              </a:rPr>
              <a:t>recommendations</a:t>
            </a:r>
            <a:r>
              <a:rPr sz="2000" spc="-70" dirty="0">
                <a:solidFill>
                  <a:srgbClr val="DAD8E9"/>
                </a:solidFill>
                <a:latin typeface="Trebuchet MS"/>
                <a:cs typeface="Trebuchet MS"/>
              </a:rPr>
              <a:t> </a:t>
            </a:r>
            <a:r>
              <a:rPr sz="2000" spc="-60" dirty="0">
                <a:solidFill>
                  <a:srgbClr val="DAD8E9"/>
                </a:solidFill>
                <a:latin typeface="Trebuchet MS"/>
                <a:cs typeface="Trebuchet MS"/>
              </a:rPr>
              <a:t>based</a:t>
            </a:r>
            <a:r>
              <a:rPr sz="2000" spc="-70" dirty="0">
                <a:solidFill>
                  <a:srgbClr val="DAD8E9"/>
                </a:solidFill>
                <a:latin typeface="Trebuchet MS"/>
                <a:cs typeface="Trebuchet MS"/>
              </a:rPr>
              <a:t> </a:t>
            </a:r>
            <a:r>
              <a:rPr sz="2000" spc="-30" dirty="0">
                <a:solidFill>
                  <a:srgbClr val="DAD8E9"/>
                </a:solidFill>
                <a:latin typeface="Trebuchet MS"/>
                <a:cs typeface="Trebuchet MS"/>
              </a:rPr>
              <a:t>on</a:t>
            </a:r>
            <a:r>
              <a:rPr sz="2000" spc="-65" dirty="0">
                <a:solidFill>
                  <a:srgbClr val="DAD8E9"/>
                </a:solidFill>
                <a:latin typeface="Trebuchet MS"/>
                <a:cs typeface="Trebuchet MS"/>
              </a:rPr>
              <a:t> </a:t>
            </a:r>
            <a:r>
              <a:rPr sz="2000" spc="-25" dirty="0">
                <a:solidFill>
                  <a:srgbClr val="DAD8E9"/>
                </a:solidFill>
                <a:latin typeface="Trebuchet MS"/>
                <a:cs typeface="Trebuchet MS"/>
              </a:rPr>
              <a:t>user </a:t>
            </a:r>
            <a:r>
              <a:rPr sz="2000" spc="-10" dirty="0">
                <a:solidFill>
                  <a:srgbClr val="DAD8E9"/>
                </a:solidFill>
                <a:latin typeface="Trebuchet MS"/>
                <a:cs typeface="Trebuchet MS"/>
              </a:rPr>
              <a:t>preferences.</a:t>
            </a:r>
            <a:endParaRPr sz="2000" dirty="0">
              <a:latin typeface="Trebuchet MS"/>
              <a:cs typeface="Trebuchet MS"/>
            </a:endParaRPr>
          </a:p>
        </p:txBody>
      </p:sp>
      <p:pic>
        <p:nvPicPr>
          <p:cNvPr id="9" name="object 9"/>
          <p:cNvPicPr/>
          <p:nvPr/>
        </p:nvPicPr>
        <p:blipFill>
          <a:blip r:embed="rId4" cstate="print"/>
          <a:stretch>
            <a:fillRect/>
          </a:stretch>
        </p:blipFill>
        <p:spPr>
          <a:xfrm>
            <a:off x="479506" y="6705162"/>
            <a:ext cx="10112293" cy="1962150"/>
          </a:xfrm>
          <a:prstGeom prst="rect">
            <a:avLst/>
          </a:prstGeom>
        </p:spPr>
      </p:pic>
      <p:sp>
        <p:nvSpPr>
          <p:cNvPr id="10" name="object 10"/>
          <p:cNvSpPr txBox="1"/>
          <p:nvPr/>
        </p:nvSpPr>
        <p:spPr>
          <a:xfrm>
            <a:off x="1219200" y="9192188"/>
            <a:ext cx="6781800" cy="1236813"/>
          </a:xfrm>
          <a:prstGeom prst="rect">
            <a:avLst/>
          </a:prstGeom>
        </p:spPr>
        <p:txBody>
          <a:bodyPr vert="horz" wrap="square" lIns="0" tIns="17145" rIns="0" bIns="0" rtlCol="0">
            <a:spAutoFit/>
          </a:bodyPr>
          <a:lstStyle/>
          <a:p>
            <a:pPr marL="12700">
              <a:lnSpc>
                <a:spcPct val="100000"/>
              </a:lnSpc>
              <a:spcBef>
                <a:spcPts val="135"/>
              </a:spcBef>
            </a:pPr>
            <a:r>
              <a:rPr sz="2400" spc="85" dirty="0">
                <a:solidFill>
                  <a:srgbClr val="DAD8E9"/>
                </a:solidFill>
                <a:latin typeface="Trebuchet MS"/>
                <a:cs typeface="Trebuchet MS"/>
              </a:rPr>
              <a:t>Streaming</a:t>
            </a:r>
            <a:r>
              <a:rPr sz="2400" spc="125" dirty="0">
                <a:solidFill>
                  <a:srgbClr val="DAD8E9"/>
                </a:solidFill>
                <a:latin typeface="Trebuchet MS"/>
                <a:cs typeface="Trebuchet MS"/>
              </a:rPr>
              <a:t> </a:t>
            </a:r>
            <a:r>
              <a:rPr sz="2400" spc="100" dirty="0">
                <a:solidFill>
                  <a:srgbClr val="DAD8E9"/>
                </a:solidFill>
                <a:latin typeface="Trebuchet MS"/>
                <a:cs typeface="Trebuchet MS"/>
              </a:rPr>
              <a:t>Service</a:t>
            </a:r>
            <a:r>
              <a:rPr sz="2400" spc="130" dirty="0">
                <a:solidFill>
                  <a:srgbClr val="DAD8E9"/>
                </a:solidFill>
                <a:latin typeface="Trebuchet MS"/>
                <a:cs typeface="Trebuchet MS"/>
              </a:rPr>
              <a:t> </a:t>
            </a:r>
            <a:r>
              <a:rPr sz="2400" spc="60" dirty="0">
                <a:solidFill>
                  <a:srgbClr val="DAD8E9"/>
                </a:solidFill>
                <a:latin typeface="Trebuchet MS"/>
                <a:cs typeface="Trebuchet MS"/>
              </a:rPr>
              <a:t>Integration</a:t>
            </a:r>
            <a:endParaRPr sz="2400" dirty="0">
              <a:latin typeface="Trebuchet MS"/>
              <a:cs typeface="Trebuchet MS"/>
            </a:endParaRPr>
          </a:p>
          <a:p>
            <a:pPr marL="12700" marR="173355">
              <a:lnSpc>
                <a:spcPct val="135400"/>
              </a:lnSpc>
              <a:spcBef>
                <a:spcPts val="535"/>
              </a:spcBef>
            </a:pPr>
            <a:r>
              <a:rPr sz="2000" spc="-55" dirty="0">
                <a:solidFill>
                  <a:srgbClr val="DAD8E9"/>
                </a:solidFill>
                <a:latin typeface="Trebuchet MS"/>
                <a:cs typeface="Trebuchet MS"/>
              </a:rPr>
              <a:t>Integrate</a:t>
            </a:r>
            <a:r>
              <a:rPr sz="2000" spc="-95" dirty="0">
                <a:solidFill>
                  <a:srgbClr val="DAD8E9"/>
                </a:solidFill>
                <a:latin typeface="Trebuchet MS"/>
                <a:cs typeface="Trebuchet MS"/>
              </a:rPr>
              <a:t> </a:t>
            </a:r>
            <a:r>
              <a:rPr sz="2000" spc="-60" dirty="0">
                <a:solidFill>
                  <a:srgbClr val="DAD8E9"/>
                </a:solidFill>
                <a:latin typeface="Trebuchet MS"/>
                <a:cs typeface="Trebuchet MS"/>
              </a:rPr>
              <a:t>the</a:t>
            </a:r>
            <a:r>
              <a:rPr sz="2000" spc="-90" dirty="0">
                <a:solidFill>
                  <a:srgbClr val="DAD8E9"/>
                </a:solidFill>
                <a:latin typeface="Trebuchet MS"/>
                <a:cs typeface="Trebuchet MS"/>
              </a:rPr>
              <a:t> </a:t>
            </a:r>
            <a:r>
              <a:rPr sz="2000" spc="-55" dirty="0">
                <a:solidFill>
                  <a:srgbClr val="DAD8E9"/>
                </a:solidFill>
                <a:latin typeface="Trebuchet MS"/>
                <a:cs typeface="Trebuchet MS"/>
              </a:rPr>
              <a:t>model</a:t>
            </a:r>
            <a:r>
              <a:rPr sz="2000" spc="-90" dirty="0">
                <a:solidFill>
                  <a:srgbClr val="DAD8E9"/>
                </a:solidFill>
                <a:latin typeface="Trebuchet MS"/>
                <a:cs typeface="Trebuchet MS"/>
              </a:rPr>
              <a:t> </a:t>
            </a:r>
            <a:r>
              <a:rPr sz="2000" spc="-65" dirty="0">
                <a:solidFill>
                  <a:srgbClr val="DAD8E9"/>
                </a:solidFill>
                <a:latin typeface="Trebuchet MS"/>
                <a:cs typeface="Trebuchet MS"/>
              </a:rPr>
              <a:t>with</a:t>
            </a:r>
            <a:r>
              <a:rPr sz="2000" spc="-90" dirty="0">
                <a:solidFill>
                  <a:srgbClr val="DAD8E9"/>
                </a:solidFill>
                <a:latin typeface="Trebuchet MS"/>
                <a:cs typeface="Trebuchet MS"/>
              </a:rPr>
              <a:t> </a:t>
            </a:r>
            <a:r>
              <a:rPr sz="2000" spc="-80" dirty="0">
                <a:solidFill>
                  <a:srgbClr val="DAD8E9"/>
                </a:solidFill>
                <a:latin typeface="Trebuchet MS"/>
                <a:cs typeface="Trebuchet MS"/>
              </a:rPr>
              <a:t>a</a:t>
            </a:r>
            <a:r>
              <a:rPr sz="2000" spc="-95" dirty="0">
                <a:solidFill>
                  <a:srgbClr val="DAD8E9"/>
                </a:solidFill>
                <a:latin typeface="Trebuchet MS"/>
                <a:cs typeface="Trebuchet MS"/>
              </a:rPr>
              <a:t> </a:t>
            </a:r>
            <a:r>
              <a:rPr sz="2000" spc="-40" dirty="0">
                <a:solidFill>
                  <a:srgbClr val="DAD8E9"/>
                </a:solidFill>
                <a:latin typeface="Trebuchet MS"/>
                <a:cs typeface="Trebuchet MS"/>
              </a:rPr>
              <a:t>streaming </a:t>
            </a:r>
            <a:r>
              <a:rPr sz="2000" spc="-60" dirty="0">
                <a:solidFill>
                  <a:srgbClr val="DAD8E9"/>
                </a:solidFill>
                <a:latin typeface="Trebuchet MS"/>
                <a:cs typeface="Trebuchet MS"/>
              </a:rPr>
              <a:t>platform</a:t>
            </a:r>
            <a:r>
              <a:rPr sz="2000" spc="-90" dirty="0">
                <a:solidFill>
                  <a:srgbClr val="DAD8E9"/>
                </a:solidFill>
                <a:latin typeface="Trebuchet MS"/>
                <a:cs typeface="Trebuchet MS"/>
              </a:rPr>
              <a:t> </a:t>
            </a:r>
            <a:r>
              <a:rPr sz="2000" spc="-35" dirty="0">
                <a:solidFill>
                  <a:srgbClr val="DAD8E9"/>
                </a:solidFill>
                <a:latin typeface="Trebuchet MS"/>
                <a:cs typeface="Trebuchet MS"/>
              </a:rPr>
              <a:t>to</a:t>
            </a:r>
            <a:r>
              <a:rPr sz="2000" spc="-90" dirty="0">
                <a:solidFill>
                  <a:srgbClr val="DAD8E9"/>
                </a:solidFill>
                <a:latin typeface="Trebuchet MS"/>
                <a:cs typeface="Trebuchet MS"/>
              </a:rPr>
              <a:t> </a:t>
            </a:r>
            <a:r>
              <a:rPr sz="2000" spc="-70" dirty="0">
                <a:solidFill>
                  <a:srgbClr val="DAD8E9"/>
                </a:solidFill>
                <a:latin typeface="Trebuchet MS"/>
                <a:cs typeface="Trebuchet MS"/>
              </a:rPr>
              <a:t>improve</a:t>
            </a:r>
            <a:r>
              <a:rPr sz="2000" spc="-90" dirty="0">
                <a:solidFill>
                  <a:srgbClr val="DAD8E9"/>
                </a:solidFill>
                <a:latin typeface="Trebuchet MS"/>
                <a:cs typeface="Trebuchet MS"/>
              </a:rPr>
              <a:t> </a:t>
            </a:r>
            <a:r>
              <a:rPr sz="2000" spc="-25" dirty="0">
                <a:solidFill>
                  <a:srgbClr val="DAD8E9"/>
                </a:solidFill>
                <a:latin typeface="Trebuchet MS"/>
                <a:cs typeface="Trebuchet MS"/>
              </a:rPr>
              <a:t>its </a:t>
            </a:r>
            <a:r>
              <a:rPr sz="2000" spc="-55" dirty="0">
                <a:solidFill>
                  <a:srgbClr val="DAD8E9"/>
                </a:solidFill>
                <a:latin typeface="Trebuchet MS"/>
                <a:cs typeface="Trebuchet MS"/>
              </a:rPr>
              <a:t>recommendation </a:t>
            </a:r>
            <a:r>
              <a:rPr sz="2000" spc="-10" dirty="0">
                <a:solidFill>
                  <a:srgbClr val="DAD8E9"/>
                </a:solidFill>
                <a:latin typeface="Trebuchet MS"/>
                <a:cs typeface="Trebuchet MS"/>
              </a:rPr>
              <a:t>engine.</a:t>
            </a:r>
            <a:endParaRPr sz="2000" dirty="0">
              <a:latin typeface="Trebuchet MS"/>
              <a:cs typeface="Trebuchet M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1430000" cy="8115300"/>
          </a:xfrm>
          <a:prstGeom prst="rect">
            <a:avLst/>
          </a:prstGeom>
        </p:spPr>
      </p:pic>
      <p:sp>
        <p:nvSpPr>
          <p:cNvPr id="3" name="object 3"/>
          <p:cNvSpPr/>
          <p:nvPr/>
        </p:nvSpPr>
        <p:spPr>
          <a:xfrm>
            <a:off x="0" y="-1"/>
            <a:ext cx="11430000" cy="10934447"/>
          </a:xfrm>
          <a:custGeom>
            <a:avLst/>
            <a:gdLst/>
            <a:ahLst/>
            <a:cxnLst/>
            <a:rect l="l" t="t" r="r" b="b"/>
            <a:pathLst>
              <a:path w="11430000" h="8115300">
                <a:moveTo>
                  <a:pt x="11430000" y="0"/>
                </a:moveTo>
                <a:lnTo>
                  <a:pt x="0" y="0"/>
                </a:lnTo>
                <a:lnTo>
                  <a:pt x="0" y="8115300"/>
                </a:lnTo>
                <a:lnTo>
                  <a:pt x="11430000" y="8115300"/>
                </a:lnTo>
                <a:lnTo>
                  <a:pt x="11430000" y="0"/>
                </a:lnTo>
                <a:close/>
              </a:path>
            </a:pathLst>
          </a:custGeom>
          <a:solidFill>
            <a:srgbClr val="0A0C22">
              <a:alpha val="74899"/>
            </a:srgbClr>
          </a:solidFill>
        </p:spPr>
        <p:txBody>
          <a:bodyPr wrap="square" lIns="0" tIns="0" rIns="0" bIns="0" rtlCol="0"/>
          <a:lstStyle/>
          <a:p>
            <a:endParaRPr/>
          </a:p>
        </p:txBody>
      </p:sp>
      <p:grpSp>
        <p:nvGrpSpPr>
          <p:cNvPr id="4" name="object 4"/>
          <p:cNvGrpSpPr/>
          <p:nvPr/>
        </p:nvGrpSpPr>
        <p:grpSpPr>
          <a:xfrm>
            <a:off x="7143750" y="252"/>
            <a:ext cx="4286249" cy="10933849"/>
            <a:chOff x="7143750" y="253"/>
            <a:chExt cx="4286249" cy="8115045"/>
          </a:xfrm>
        </p:grpSpPr>
        <p:pic>
          <p:nvPicPr>
            <p:cNvPr id="5" name="object 5"/>
            <p:cNvPicPr/>
            <p:nvPr/>
          </p:nvPicPr>
          <p:blipFill>
            <a:blip r:embed="rId3" cstate="print"/>
            <a:stretch>
              <a:fillRect/>
            </a:stretch>
          </p:blipFill>
          <p:spPr>
            <a:xfrm>
              <a:off x="7143750" y="253"/>
              <a:ext cx="4286249" cy="8115045"/>
            </a:xfrm>
            <a:prstGeom prst="rect">
              <a:avLst/>
            </a:prstGeom>
          </p:spPr>
        </p:pic>
        <p:pic>
          <p:nvPicPr>
            <p:cNvPr id="6" name="object 6"/>
            <p:cNvPicPr/>
            <p:nvPr/>
          </p:nvPicPr>
          <p:blipFill>
            <a:blip r:embed="rId4" cstate="print"/>
            <a:stretch>
              <a:fillRect/>
            </a:stretch>
          </p:blipFill>
          <p:spPr>
            <a:xfrm>
              <a:off x="7381875" y="2219324"/>
              <a:ext cx="3809999" cy="3676649"/>
            </a:xfrm>
            <a:prstGeom prst="rect">
              <a:avLst/>
            </a:prstGeom>
          </p:spPr>
        </p:pic>
      </p:grpSp>
      <p:sp>
        <p:nvSpPr>
          <p:cNvPr id="8" name="object 8"/>
          <p:cNvSpPr txBox="1">
            <a:spLocks noGrp="1"/>
          </p:cNvSpPr>
          <p:nvPr>
            <p:ph type="title"/>
          </p:nvPr>
        </p:nvSpPr>
        <p:spPr>
          <a:xfrm>
            <a:off x="662385" y="490960"/>
            <a:ext cx="10529489" cy="1094530"/>
          </a:xfrm>
          <a:prstGeom prst="rect">
            <a:avLst/>
          </a:prstGeom>
        </p:spPr>
        <p:txBody>
          <a:bodyPr vert="horz" wrap="square" lIns="0" tIns="6350" rIns="0" bIns="0" rtlCol="0">
            <a:spAutoFit/>
          </a:bodyPr>
          <a:lstStyle/>
          <a:p>
            <a:pPr marL="12700" marR="5080">
              <a:lnSpc>
                <a:spcPts val="4200"/>
              </a:lnSpc>
              <a:spcBef>
                <a:spcPts val="50"/>
              </a:spcBef>
            </a:pPr>
            <a:r>
              <a:rPr spc="195" dirty="0"/>
              <a:t>Conclu</a:t>
            </a:r>
            <a:r>
              <a:rPr cap="small" spc="195" dirty="0"/>
              <a:t>s</a:t>
            </a:r>
            <a:r>
              <a:rPr spc="195" dirty="0"/>
              <a:t>ion</a:t>
            </a:r>
            <a:r>
              <a:rPr spc="215" dirty="0"/>
              <a:t> </a:t>
            </a:r>
            <a:r>
              <a:rPr spc="250" dirty="0"/>
              <a:t>and</a:t>
            </a:r>
            <a:r>
              <a:rPr spc="220" dirty="0"/>
              <a:t> </a:t>
            </a:r>
            <a:r>
              <a:rPr spc="5" dirty="0"/>
              <a:t>Future </a:t>
            </a:r>
            <a:r>
              <a:rPr spc="145" dirty="0"/>
              <a:t>Improvement</a:t>
            </a:r>
            <a:r>
              <a:rPr sz="4800" cap="small" spc="145" dirty="0"/>
              <a:t>s</a:t>
            </a:r>
            <a:endParaRPr cap="small" spc="145" dirty="0"/>
          </a:p>
        </p:txBody>
      </p:sp>
      <p:sp>
        <p:nvSpPr>
          <p:cNvPr id="9" name="object 9"/>
          <p:cNvSpPr txBox="1"/>
          <p:nvPr/>
        </p:nvSpPr>
        <p:spPr>
          <a:xfrm>
            <a:off x="662385" y="1826101"/>
            <a:ext cx="5817870" cy="1873250"/>
          </a:xfrm>
          <a:prstGeom prst="rect">
            <a:avLst/>
          </a:prstGeom>
        </p:spPr>
        <p:txBody>
          <a:bodyPr vert="horz" wrap="square" lIns="0" tIns="8255" rIns="0" bIns="0" rtlCol="0">
            <a:spAutoFit/>
          </a:bodyPr>
          <a:lstStyle/>
          <a:p>
            <a:pPr marL="12700" marR="5080">
              <a:lnSpc>
                <a:spcPct val="135000"/>
              </a:lnSpc>
              <a:spcBef>
                <a:spcPts val="65"/>
              </a:spcBef>
            </a:pPr>
            <a:r>
              <a:rPr sz="1500" spc="-65" dirty="0">
                <a:solidFill>
                  <a:srgbClr val="DAD8E9"/>
                </a:solidFill>
                <a:latin typeface="Trebuchet MS"/>
                <a:cs typeface="Trebuchet MS"/>
              </a:rPr>
              <a:t>Predicting</a:t>
            </a:r>
            <a:r>
              <a:rPr sz="1500" spc="-100" dirty="0">
                <a:solidFill>
                  <a:srgbClr val="DAD8E9"/>
                </a:solidFill>
                <a:latin typeface="Trebuchet MS"/>
                <a:cs typeface="Trebuchet MS"/>
              </a:rPr>
              <a:t> </a:t>
            </a:r>
            <a:r>
              <a:rPr sz="1500" spc="-65" dirty="0">
                <a:solidFill>
                  <a:srgbClr val="DAD8E9"/>
                </a:solidFill>
                <a:latin typeface="Trebuchet MS"/>
                <a:cs typeface="Trebuchet MS"/>
              </a:rPr>
              <a:t>movie</a:t>
            </a:r>
            <a:r>
              <a:rPr sz="1500" spc="-90" dirty="0">
                <a:solidFill>
                  <a:srgbClr val="DAD8E9"/>
                </a:solidFill>
                <a:latin typeface="Trebuchet MS"/>
                <a:cs typeface="Trebuchet MS"/>
              </a:rPr>
              <a:t> </a:t>
            </a:r>
            <a:r>
              <a:rPr sz="1500" spc="-40" dirty="0">
                <a:solidFill>
                  <a:srgbClr val="DAD8E9"/>
                </a:solidFill>
                <a:latin typeface="Trebuchet MS"/>
                <a:cs typeface="Trebuchet MS"/>
              </a:rPr>
              <a:t>ratings</a:t>
            </a:r>
            <a:r>
              <a:rPr sz="1500" spc="-90" dirty="0">
                <a:solidFill>
                  <a:srgbClr val="DAD8E9"/>
                </a:solidFill>
                <a:latin typeface="Trebuchet MS"/>
                <a:cs typeface="Trebuchet MS"/>
              </a:rPr>
              <a:t> </a:t>
            </a:r>
            <a:r>
              <a:rPr sz="1500" spc="-50" dirty="0">
                <a:solidFill>
                  <a:srgbClr val="DAD8E9"/>
                </a:solidFill>
                <a:latin typeface="Trebuchet MS"/>
                <a:cs typeface="Trebuchet MS"/>
              </a:rPr>
              <a:t>is</a:t>
            </a:r>
            <a:r>
              <a:rPr sz="1500" spc="-90" dirty="0">
                <a:solidFill>
                  <a:srgbClr val="DAD8E9"/>
                </a:solidFill>
                <a:latin typeface="Trebuchet MS"/>
                <a:cs typeface="Trebuchet MS"/>
              </a:rPr>
              <a:t> </a:t>
            </a:r>
            <a:r>
              <a:rPr sz="1500" spc="-80" dirty="0">
                <a:solidFill>
                  <a:srgbClr val="DAD8E9"/>
                </a:solidFill>
                <a:latin typeface="Trebuchet MS"/>
                <a:cs typeface="Trebuchet MS"/>
              </a:rPr>
              <a:t>a</a:t>
            </a:r>
            <a:r>
              <a:rPr sz="1500" spc="-90" dirty="0">
                <a:solidFill>
                  <a:srgbClr val="DAD8E9"/>
                </a:solidFill>
                <a:latin typeface="Trebuchet MS"/>
                <a:cs typeface="Trebuchet MS"/>
              </a:rPr>
              <a:t> </a:t>
            </a:r>
            <a:r>
              <a:rPr sz="1500" spc="-75" dirty="0">
                <a:solidFill>
                  <a:srgbClr val="DAD8E9"/>
                </a:solidFill>
                <a:latin typeface="Trebuchet MS"/>
                <a:cs typeface="Trebuchet MS"/>
              </a:rPr>
              <a:t>complex</a:t>
            </a:r>
            <a:r>
              <a:rPr sz="1500" spc="-90" dirty="0">
                <a:solidFill>
                  <a:srgbClr val="DAD8E9"/>
                </a:solidFill>
                <a:latin typeface="Trebuchet MS"/>
                <a:cs typeface="Trebuchet MS"/>
              </a:rPr>
              <a:t> </a:t>
            </a:r>
            <a:r>
              <a:rPr sz="1500" spc="-45" dirty="0">
                <a:solidFill>
                  <a:srgbClr val="DAD8E9"/>
                </a:solidFill>
                <a:latin typeface="Trebuchet MS"/>
                <a:cs typeface="Trebuchet MS"/>
              </a:rPr>
              <a:t>but</a:t>
            </a:r>
            <a:r>
              <a:rPr sz="1500" spc="-90" dirty="0">
                <a:solidFill>
                  <a:srgbClr val="DAD8E9"/>
                </a:solidFill>
                <a:latin typeface="Trebuchet MS"/>
                <a:cs typeface="Trebuchet MS"/>
              </a:rPr>
              <a:t> </a:t>
            </a:r>
            <a:r>
              <a:rPr sz="1500" spc="-65" dirty="0">
                <a:solidFill>
                  <a:srgbClr val="DAD8E9"/>
                </a:solidFill>
                <a:latin typeface="Trebuchet MS"/>
                <a:cs typeface="Trebuchet MS"/>
              </a:rPr>
              <a:t>rewarding</a:t>
            </a:r>
            <a:r>
              <a:rPr sz="1500" spc="-90" dirty="0">
                <a:solidFill>
                  <a:srgbClr val="DAD8E9"/>
                </a:solidFill>
                <a:latin typeface="Trebuchet MS"/>
                <a:cs typeface="Trebuchet MS"/>
              </a:rPr>
              <a:t> </a:t>
            </a:r>
            <a:r>
              <a:rPr sz="1500" spc="-100" dirty="0">
                <a:solidFill>
                  <a:srgbClr val="DAD8E9"/>
                </a:solidFill>
                <a:latin typeface="Trebuchet MS"/>
                <a:cs typeface="Trebuchet MS"/>
              </a:rPr>
              <a:t>task.</a:t>
            </a:r>
            <a:r>
              <a:rPr sz="1500" spc="-90" dirty="0">
                <a:solidFill>
                  <a:srgbClr val="DAD8E9"/>
                </a:solidFill>
                <a:latin typeface="Trebuchet MS"/>
                <a:cs typeface="Trebuchet MS"/>
              </a:rPr>
              <a:t> </a:t>
            </a:r>
            <a:r>
              <a:rPr sz="1500" spc="-30" dirty="0">
                <a:solidFill>
                  <a:srgbClr val="DAD8E9"/>
                </a:solidFill>
                <a:latin typeface="Trebuchet MS"/>
                <a:cs typeface="Trebuchet MS"/>
              </a:rPr>
              <a:t>Using</a:t>
            </a:r>
            <a:r>
              <a:rPr sz="1500" spc="-85" dirty="0">
                <a:solidFill>
                  <a:srgbClr val="DAD8E9"/>
                </a:solidFill>
                <a:latin typeface="Trebuchet MS"/>
                <a:cs typeface="Trebuchet MS"/>
              </a:rPr>
              <a:t> </a:t>
            </a:r>
            <a:r>
              <a:rPr sz="1500" spc="-10" dirty="0">
                <a:solidFill>
                  <a:srgbClr val="DAD8E9"/>
                </a:solidFill>
                <a:latin typeface="Trebuchet MS"/>
                <a:cs typeface="Trebuchet MS"/>
              </a:rPr>
              <a:t>Python, </a:t>
            </a:r>
            <a:r>
              <a:rPr sz="1500" spc="-90" dirty="0">
                <a:solidFill>
                  <a:srgbClr val="DAD8E9"/>
                </a:solidFill>
                <a:latin typeface="Trebuchet MS"/>
                <a:cs typeface="Trebuchet MS"/>
              </a:rPr>
              <a:t>we</a:t>
            </a:r>
            <a:r>
              <a:rPr sz="1500" spc="-85" dirty="0">
                <a:solidFill>
                  <a:srgbClr val="DAD8E9"/>
                </a:solidFill>
                <a:latin typeface="Trebuchet MS"/>
                <a:cs typeface="Trebuchet MS"/>
              </a:rPr>
              <a:t> </a:t>
            </a:r>
            <a:r>
              <a:rPr sz="1500" spc="-75" dirty="0">
                <a:solidFill>
                  <a:srgbClr val="DAD8E9"/>
                </a:solidFill>
                <a:latin typeface="Trebuchet MS"/>
                <a:cs typeface="Trebuchet MS"/>
              </a:rPr>
              <a:t>can</a:t>
            </a:r>
            <a:r>
              <a:rPr sz="1500" spc="-85" dirty="0">
                <a:solidFill>
                  <a:srgbClr val="DAD8E9"/>
                </a:solidFill>
                <a:latin typeface="Trebuchet MS"/>
                <a:cs typeface="Trebuchet MS"/>
              </a:rPr>
              <a:t> </a:t>
            </a:r>
            <a:r>
              <a:rPr sz="1500" spc="-70" dirty="0">
                <a:solidFill>
                  <a:srgbClr val="DAD8E9"/>
                </a:solidFill>
                <a:latin typeface="Trebuchet MS"/>
                <a:cs typeface="Trebuchet MS"/>
              </a:rPr>
              <a:t>build</a:t>
            </a:r>
            <a:r>
              <a:rPr sz="1500" spc="-85" dirty="0">
                <a:solidFill>
                  <a:srgbClr val="DAD8E9"/>
                </a:solidFill>
                <a:latin typeface="Trebuchet MS"/>
                <a:cs typeface="Trebuchet MS"/>
              </a:rPr>
              <a:t> </a:t>
            </a:r>
            <a:r>
              <a:rPr sz="1500" spc="-55" dirty="0">
                <a:solidFill>
                  <a:srgbClr val="DAD8E9"/>
                </a:solidFill>
                <a:latin typeface="Trebuchet MS"/>
                <a:cs typeface="Trebuchet MS"/>
              </a:rPr>
              <a:t>models</a:t>
            </a:r>
            <a:r>
              <a:rPr sz="1500" spc="-80" dirty="0">
                <a:solidFill>
                  <a:srgbClr val="DAD8E9"/>
                </a:solidFill>
                <a:latin typeface="Trebuchet MS"/>
                <a:cs typeface="Trebuchet MS"/>
              </a:rPr>
              <a:t> </a:t>
            </a:r>
            <a:r>
              <a:rPr sz="1500" spc="-55" dirty="0">
                <a:solidFill>
                  <a:srgbClr val="DAD8E9"/>
                </a:solidFill>
                <a:latin typeface="Trebuchet MS"/>
                <a:cs typeface="Trebuchet MS"/>
              </a:rPr>
              <a:t>that</a:t>
            </a:r>
            <a:r>
              <a:rPr sz="1500" spc="-85" dirty="0">
                <a:solidFill>
                  <a:srgbClr val="DAD8E9"/>
                </a:solidFill>
                <a:latin typeface="Trebuchet MS"/>
                <a:cs typeface="Trebuchet MS"/>
              </a:rPr>
              <a:t> </a:t>
            </a:r>
            <a:r>
              <a:rPr sz="1500" spc="-70" dirty="0">
                <a:solidFill>
                  <a:srgbClr val="DAD8E9"/>
                </a:solidFill>
                <a:latin typeface="Trebuchet MS"/>
                <a:cs typeface="Trebuchet MS"/>
              </a:rPr>
              <a:t>provide</a:t>
            </a:r>
            <a:r>
              <a:rPr sz="1500" spc="-85" dirty="0">
                <a:solidFill>
                  <a:srgbClr val="DAD8E9"/>
                </a:solidFill>
                <a:latin typeface="Trebuchet MS"/>
                <a:cs typeface="Trebuchet MS"/>
              </a:rPr>
              <a:t> </a:t>
            </a:r>
            <a:r>
              <a:rPr sz="1500" spc="-80" dirty="0">
                <a:solidFill>
                  <a:srgbClr val="DAD8E9"/>
                </a:solidFill>
                <a:latin typeface="Trebuchet MS"/>
                <a:cs typeface="Trebuchet MS"/>
              </a:rPr>
              <a:t>valuable </a:t>
            </a:r>
            <a:r>
              <a:rPr sz="1500" spc="-35" dirty="0">
                <a:solidFill>
                  <a:srgbClr val="DAD8E9"/>
                </a:solidFill>
                <a:latin typeface="Trebuchet MS"/>
                <a:cs typeface="Trebuchet MS"/>
              </a:rPr>
              <a:t>insights</a:t>
            </a:r>
            <a:r>
              <a:rPr sz="1500" spc="-85" dirty="0">
                <a:solidFill>
                  <a:srgbClr val="DAD8E9"/>
                </a:solidFill>
                <a:latin typeface="Trebuchet MS"/>
                <a:cs typeface="Trebuchet MS"/>
              </a:rPr>
              <a:t> </a:t>
            </a:r>
            <a:r>
              <a:rPr sz="1500" spc="-55" dirty="0">
                <a:solidFill>
                  <a:srgbClr val="DAD8E9"/>
                </a:solidFill>
                <a:latin typeface="Trebuchet MS"/>
                <a:cs typeface="Trebuchet MS"/>
              </a:rPr>
              <a:t>into</a:t>
            </a:r>
            <a:r>
              <a:rPr sz="1500" spc="-85" dirty="0">
                <a:solidFill>
                  <a:srgbClr val="DAD8E9"/>
                </a:solidFill>
                <a:latin typeface="Trebuchet MS"/>
                <a:cs typeface="Trebuchet MS"/>
              </a:rPr>
              <a:t> </a:t>
            </a:r>
            <a:r>
              <a:rPr sz="1500" spc="-10" dirty="0">
                <a:solidFill>
                  <a:srgbClr val="DAD8E9"/>
                </a:solidFill>
                <a:latin typeface="Trebuchet MS"/>
                <a:cs typeface="Trebuchet MS"/>
              </a:rPr>
              <a:t>audience </a:t>
            </a:r>
            <a:r>
              <a:rPr sz="1500" spc="-90" dirty="0">
                <a:solidFill>
                  <a:srgbClr val="DAD8E9"/>
                </a:solidFill>
                <a:latin typeface="Trebuchet MS"/>
                <a:cs typeface="Trebuchet MS"/>
              </a:rPr>
              <a:t>preferences,</a:t>
            </a:r>
            <a:r>
              <a:rPr sz="1500" spc="-65" dirty="0">
                <a:solidFill>
                  <a:srgbClr val="DAD8E9"/>
                </a:solidFill>
                <a:latin typeface="Trebuchet MS"/>
                <a:cs typeface="Trebuchet MS"/>
              </a:rPr>
              <a:t> </a:t>
            </a:r>
            <a:r>
              <a:rPr sz="1500" spc="-70" dirty="0">
                <a:solidFill>
                  <a:srgbClr val="DAD8E9"/>
                </a:solidFill>
                <a:latin typeface="Trebuchet MS"/>
                <a:cs typeface="Trebuchet MS"/>
              </a:rPr>
              <a:t>improve</a:t>
            </a:r>
            <a:r>
              <a:rPr sz="1500" spc="-60" dirty="0">
                <a:solidFill>
                  <a:srgbClr val="DAD8E9"/>
                </a:solidFill>
                <a:latin typeface="Trebuchet MS"/>
                <a:cs typeface="Trebuchet MS"/>
              </a:rPr>
              <a:t> content </a:t>
            </a:r>
            <a:r>
              <a:rPr sz="1500" spc="-70" dirty="0">
                <a:solidFill>
                  <a:srgbClr val="DAD8E9"/>
                </a:solidFill>
                <a:latin typeface="Trebuchet MS"/>
                <a:cs typeface="Trebuchet MS"/>
              </a:rPr>
              <a:t>recommendations,</a:t>
            </a:r>
            <a:r>
              <a:rPr sz="1500" spc="-60" dirty="0">
                <a:solidFill>
                  <a:srgbClr val="DAD8E9"/>
                </a:solidFill>
                <a:latin typeface="Trebuchet MS"/>
                <a:cs typeface="Trebuchet MS"/>
              </a:rPr>
              <a:t> </a:t>
            </a:r>
            <a:r>
              <a:rPr sz="1500" spc="-55" dirty="0">
                <a:solidFill>
                  <a:srgbClr val="DAD8E9"/>
                </a:solidFill>
                <a:latin typeface="Trebuchet MS"/>
                <a:cs typeface="Trebuchet MS"/>
              </a:rPr>
              <a:t>and</a:t>
            </a:r>
            <a:r>
              <a:rPr sz="1500" spc="-60" dirty="0">
                <a:solidFill>
                  <a:srgbClr val="DAD8E9"/>
                </a:solidFill>
                <a:latin typeface="Trebuchet MS"/>
                <a:cs typeface="Trebuchet MS"/>
              </a:rPr>
              <a:t> </a:t>
            </a:r>
            <a:r>
              <a:rPr sz="1500" spc="-75" dirty="0">
                <a:solidFill>
                  <a:srgbClr val="DAD8E9"/>
                </a:solidFill>
                <a:latin typeface="Trebuchet MS"/>
                <a:cs typeface="Trebuchet MS"/>
              </a:rPr>
              <a:t>influence</a:t>
            </a:r>
            <a:r>
              <a:rPr sz="1500" spc="-60" dirty="0">
                <a:solidFill>
                  <a:srgbClr val="DAD8E9"/>
                </a:solidFill>
                <a:latin typeface="Trebuchet MS"/>
                <a:cs typeface="Trebuchet MS"/>
              </a:rPr>
              <a:t> </a:t>
            </a:r>
            <a:r>
              <a:rPr sz="1500" spc="-10" dirty="0">
                <a:solidFill>
                  <a:srgbClr val="DAD8E9"/>
                </a:solidFill>
                <a:latin typeface="Trebuchet MS"/>
                <a:cs typeface="Trebuchet MS"/>
              </a:rPr>
              <a:t>creative </a:t>
            </a:r>
            <a:r>
              <a:rPr sz="1500" spc="-55" dirty="0">
                <a:solidFill>
                  <a:srgbClr val="DAD8E9"/>
                </a:solidFill>
                <a:latin typeface="Trebuchet MS"/>
                <a:cs typeface="Trebuchet MS"/>
              </a:rPr>
              <a:t>decisions</a:t>
            </a:r>
            <a:r>
              <a:rPr sz="1500" spc="-70" dirty="0">
                <a:solidFill>
                  <a:srgbClr val="DAD8E9"/>
                </a:solidFill>
                <a:latin typeface="Trebuchet MS"/>
                <a:cs typeface="Trebuchet MS"/>
              </a:rPr>
              <a:t> </a:t>
            </a:r>
            <a:r>
              <a:rPr sz="1500" spc="-65" dirty="0">
                <a:solidFill>
                  <a:srgbClr val="DAD8E9"/>
                </a:solidFill>
                <a:latin typeface="Trebuchet MS"/>
                <a:cs typeface="Trebuchet MS"/>
              </a:rPr>
              <a:t>in</a:t>
            </a:r>
            <a:r>
              <a:rPr sz="1500" spc="-70" dirty="0">
                <a:solidFill>
                  <a:srgbClr val="DAD8E9"/>
                </a:solidFill>
                <a:latin typeface="Trebuchet MS"/>
                <a:cs typeface="Trebuchet MS"/>
              </a:rPr>
              <a:t> </a:t>
            </a:r>
            <a:r>
              <a:rPr sz="1500" spc="-60" dirty="0">
                <a:solidFill>
                  <a:srgbClr val="DAD8E9"/>
                </a:solidFill>
                <a:latin typeface="Trebuchet MS"/>
                <a:cs typeface="Trebuchet MS"/>
              </a:rPr>
              <a:t>the</a:t>
            </a:r>
            <a:r>
              <a:rPr sz="1500" spc="-70" dirty="0">
                <a:solidFill>
                  <a:srgbClr val="DAD8E9"/>
                </a:solidFill>
                <a:latin typeface="Trebuchet MS"/>
                <a:cs typeface="Trebuchet MS"/>
              </a:rPr>
              <a:t> </a:t>
            </a:r>
            <a:r>
              <a:rPr sz="1500" spc="-60" dirty="0">
                <a:solidFill>
                  <a:srgbClr val="DAD8E9"/>
                </a:solidFill>
                <a:latin typeface="Trebuchet MS"/>
                <a:cs typeface="Trebuchet MS"/>
              </a:rPr>
              <a:t>entertainment</a:t>
            </a:r>
            <a:r>
              <a:rPr sz="1500" spc="-65" dirty="0">
                <a:solidFill>
                  <a:srgbClr val="DAD8E9"/>
                </a:solidFill>
                <a:latin typeface="Trebuchet MS"/>
                <a:cs typeface="Trebuchet MS"/>
              </a:rPr>
              <a:t> </a:t>
            </a:r>
            <a:r>
              <a:rPr sz="1500" spc="-85" dirty="0">
                <a:solidFill>
                  <a:srgbClr val="DAD8E9"/>
                </a:solidFill>
                <a:latin typeface="Trebuchet MS"/>
                <a:cs typeface="Trebuchet MS"/>
              </a:rPr>
              <a:t>industry.</a:t>
            </a:r>
            <a:r>
              <a:rPr sz="1500" spc="-70" dirty="0">
                <a:solidFill>
                  <a:srgbClr val="DAD8E9"/>
                </a:solidFill>
                <a:latin typeface="Trebuchet MS"/>
                <a:cs typeface="Trebuchet MS"/>
              </a:rPr>
              <a:t> Future </a:t>
            </a:r>
            <a:r>
              <a:rPr sz="1500" spc="-60" dirty="0">
                <a:solidFill>
                  <a:srgbClr val="DAD8E9"/>
                </a:solidFill>
                <a:latin typeface="Trebuchet MS"/>
                <a:cs typeface="Trebuchet MS"/>
              </a:rPr>
              <a:t>improvements</a:t>
            </a:r>
            <a:r>
              <a:rPr sz="1500" spc="-65" dirty="0">
                <a:solidFill>
                  <a:srgbClr val="DAD8E9"/>
                </a:solidFill>
                <a:latin typeface="Trebuchet MS"/>
                <a:cs typeface="Trebuchet MS"/>
              </a:rPr>
              <a:t> </a:t>
            </a:r>
            <a:r>
              <a:rPr sz="1500" spc="-75" dirty="0">
                <a:solidFill>
                  <a:srgbClr val="DAD8E9"/>
                </a:solidFill>
                <a:latin typeface="Trebuchet MS"/>
                <a:cs typeface="Trebuchet MS"/>
              </a:rPr>
              <a:t>can</a:t>
            </a:r>
            <a:r>
              <a:rPr sz="1500" spc="-70" dirty="0">
                <a:solidFill>
                  <a:srgbClr val="DAD8E9"/>
                </a:solidFill>
                <a:latin typeface="Trebuchet MS"/>
                <a:cs typeface="Trebuchet MS"/>
              </a:rPr>
              <a:t> </a:t>
            </a:r>
            <a:r>
              <a:rPr sz="1500" spc="-40" dirty="0">
                <a:solidFill>
                  <a:srgbClr val="DAD8E9"/>
                </a:solidFill>
                <a:latin typeface="Trebuchet MS"/>
                <a:cs typeface="Trebuchet MS"/>
              </a:rPr>
              <a:t>involve </a:t>
            </a:r>
            <a:r>
              <a:rPr sz="1500" spc="-55" dirty="0">
                <a:solidFill>
                  <a:srgbClr val="DAD8E9"/>
                </a:solidFill>
                <a:latin typeface="Trebuchet MS"/>
                <a:cs typeface="Trebuchet MS"/>
              </a:rPr>
              <a:t>incorporating</a:t>
            </a:r>
            <a:r>
              <a:rPr sz="1500" spc="-50" dirty="0">
                <a:solidFill>
                  <a:srgbClr val="DAD8E9"/>
                </a:solidFill>
                <a:latin typeface="Trebuchet MS"/>
                <a:cs typeface="Trebuchet MS"/>
              </a:rPr>
              <a:t> </a:t>
            </a:r>
            <a:r>
              <a:rPr sz="1500" spc="-55" dirty="0">
                <a:solidFill>
                  <a:srgbClr val="DAD8E9"/>
                </a:solidFill>
                <a:latin typeface="Trebuchet MS"/>
                <a:cs typeface="Trebuchet MS"/>
              </a:rPr>
              <a:t>more</a:t>
            </a:r>
            <a:r>
              <a:rPr sz="1500" spc="-45" dirty="0">
                <a:solidFill>
                  <a:srgbClr val="DAD8E9"/>
                </a:solidFill>
                <a:latin typeface="Trebuchet MS"/>
                <a:cs typeface="Trebuchet MS"/>
              </a:rPr>
              <a:t> </a:t>
            </a:r>
            <a:r>
              <a:rPr sz="1500" spc="-60" dirty="0">
                <a:solidFill>
                  <a:srgbClr val="DAD8E9"/>
                </a:solidFill>
                <a:latin typeface="Trebuchet MS"/>
                <a:cs typeface="Trebuchet MS"/>
              </a:rPr>
              <a:t>sophisticated</a:t>
            </a:r>
            <a:r>
              <a:rPr sz="1500" spc="-45" dirty="0">
                <a:solidFill>
                  <a:srgbClr val="DAD8E9"/>
                </a:solidFill>
                <a:latin typeface="Trebuchet MS"/>
                <a:cs typeface="Trebuchet MS"/>
              </a:rPr>
              <a:t> </a:t>
            </a:r>
            <a:r>
              <a:rPr sz="1500" spc="-65" dirty="0">
                <a:solidFill>
                  <a:srgbClr val="DAD8E9"/>
                </a:solidFill>
                <a:latin typeface="Trebuchet MS"/>
                <a:cs typeface="Trebuchet MS"/>
              </a:rPr>
              <a:t>machine</a:t>
            </a:r>
            <a:r>
              <a:rPr sz="1500" spc="-45" dirty="0">
                <a:solidFill>
                  <a:srgbClr val="DAD8E9"/>
                </a:solidFill>
                <a:latin typeface="Trebuchet MS"/>
                <a:cs typeface="Trebuchet MS"/>
              </a:rPr>
              <a:t> </a:t>
            </a:r>
            <a:r>
              <a:rPr sz="1500" spc="-60" dirty="0">
                <a:solidFill>
                  <a:srgbClr val="DAD8E9"/>
                </a:solidFill>
                <a:latin typeface="Trebuchet MS"/>
                <a:cs typeface="Trebuchet MS"/>
              </a:rPr>
              <a:t>learning</a:t>
            </a:r>
            <a:r>
              <a:rPr sz="1500" spc="-45" dirty="0">
                <a:solidFill>
                  <a:srgbClr val="DAD8E9"/>
                </a:solidFill>
                <a:latin typeface="Trebuchet MS"/>
                <a:cs typeface="Trebuchet MS"/>
              </a:rPr>
              <a:t> </a:t>
            </a:r>
            <a:r>
              <a:rPr sz="1500" spc="-65" dirty="0">
                <a:solidFill>
                  <a:srgbClr val="DAD8E9"/>
                </a:solidFill>
                <a:latin typeface="Trebuchet MS"/>
                <a:cs typeface="Trebuchet MS"/>
              </a:rPr>
              <a:t>algorithms,</a:t>
            </a:r>
            <a:r>
              <a:rPr sz="1500" spc="-45" dirty="0">
                <a:solidFill>
                  <a:srgbClr val="DAD8E9"/>
                </a:solidFill>
                <a:latin typeface="Trebuchet MS"/>
                <a:cs typeface="Trebuchet MS"/>
              </a:rPr>
              <a:t> </a:t>
            </a:r>
            <a:r>
              <a:rPr sz="1500" spc="-10" dirty="0">
                <a:solidFill>
                  <a:srgbClr val="DAD8E9"/>
                </a:solidFill>
                <a:latin typeface="Trebuchet MS"/>
                <a:cs typeface="Trebuchet MS"/>
              </a:rPr>
              <a:t>exploring </a:t>
            </a:r>
            <a:r>
              <a:rPr sz="1500" spc="-75" dirty="0">
                <a:solidFill>
                  <a:srgbClr val="DAD8E9"/>
                </a:solidFill>
                <a:latin typeface="Trebuchet MS"/>
                <a:cs typeface="Trebuchet MS"/>
              </a:rPr>
              <a:t>alternative</a:t>
            </a:r>
            <a:r>
              <a:rPr sz="1500" spc="-85" dirty="0">
                <a:solidFill>
                  <a:srgbClr val="DAD8E9"/>
                </a:solidFill>
                <a:latin typeface="Trebuchet MS"/>
                <a:cs typeface="Trebuchet MS"/>
              </a:rPr>
              <a:t> </a:t>
            </a:r>
            <a:r>
              <a:rPr sz="1500" spc="-60" dirty="0">
                <a:solidFill>
                  <a:srgbClr val="DAD8E9"/>
                </a:solidFill>
                <a:latin typeface="Trebuchet MS"/>
                <a:cs typeface="Trebuchet MS"/>
              </a:rPr>
              <a:t>data</a:t>
            </a:r>
            <a:r>
              <a:rPr sz="1500" spc="-85" dirty="0">
                <a:solidFill>
                  <a:srgbClr val="DAD8E9"/>
                </a:solidFill>
                <a:latin typeface="Trebuchet MS"/>
                <a:cs typeface="Trebuchet MS"/>
              </a:rPr>
              <a:t> sources,</a:t>
            </a:r>
            <a:r>
              <a:rPr sz="1500" spc="-80" dirty="0">
                <a:solidFill>
                  <a:srgbClr val="DAD8E9"/>
                </a:solidFill>
                <a:latin typeface="Trebuchet MS"/>
                <a:cs typeface="Trebuchet MS"/>
              </a:rPr>
              <a:t> </a:t>
            </a:r>
            <a:r>
              <a:rPr sz="1500" spc="-55" dirty="0">
                <a:solidFill>
                  <a:srgbClr val="DAD8E9"/>
                </a:solidFill>
                <a:latin typeface="Trebuchet MS"/>
                <a:cs typeface="Trebuchet MS"/>
              </a:rPr>
              <a:t>and</a:t>
            </a:r>
            <a:r>
              <a:rPr sz="1500" spc="-85" dirty="0">
                <a:solidFill>
                  <a:srgbClr val="DAD8E9"/>
                </a:solidFill>
                <a:latin typeface="Trebuchet MS"/>
                <a:cs typeface="Trebuchet MS"/>
              </a:rPr>
              <a:t> </a:t>
            </a:r>
            <a:r>
              <a:rPr sz="1500" spc="-60" dirty="0">
                <a:solidFill>
                  <a:srgbClr val="DAD8E9"/>
                </a:solidFill>
                <a:latin typeface="Trebuchet MS"/>
                <a:cs typeface="Trebuchet MS"/>
              </a:rPr>
              <a:t>developing</a:t>
            </a:r>
            <a:r>
              <a:rPr sz="1500" spc="-85" dirty="0">
                <a:solidFill>
                  <a:srgbClr val="DAD8E9"/>
                </a:solidFill>
                <a:latin typeface="Trebuchet MS"/>
                <a:cs typeface="Trebuchet MS"/>
              </a:rPr>
              <a:t> </a:t>
            </a:r>
            <a:r>
              <a:rPr sz="1500" spc="-55" dirty="0">
                <a:solidFill>
                  <a:srgbClr val="DAD8E9"/>
                </a:solidFill>
                <a:latin typeface="Trebuchet MS"/>
                <a:cs typeface="Trebuchet MS"/>
              </a:rPr>
              <a:t>more</a:t>
            </a:r>
            <a:r>
              <a:rPr sz="1500" spc="-80" dirty="0">
                <a:solidFill>
                  <a:srgbClr val="DAD8E9"/>
                </a:solidFill>
                <a:latin typeface="Trebuchet MS"/>
                <a:cs typeface="Trebuchet MS"/>
              </a:rPr>
              <a:t> </a:t>
            </a:r>
            <a:r>
              <a:rPr sz="1500" spc="-45" dirty="0">
                <a:solidFill>
                  <a:srgbClr val="DAD8E9"/>
                </a:solidFill>
                <a:latin typeface="Trebuchet MS"/>
                <a:cs typeface="Trebuchet MS"/>
              </a:rPr>
              <a:t>robust</a:t>
            </a:r>
            <a:r>
              <a:rPr sz="1500" spc="-85" dirty="0">
                <a:solidFill>
                  <a:srgbClr val="DAD8E9"/>
                </a:solidFill>
                <a:latin typeface="Trebuchet MS"/>
                <a:cs typeface="Trebuchet MS"/>
              </a:rPr>
              <a:t> </a:t>
            </a:r>
            <a:r>
              <a:rPr sz="1500" spc="-70" dirty="0">
                <a:solidFill>
                  <a:srgbClr val="DAD8E9"/>
                </a:solidFill>
                <a:latin typeface="Trebuchet MS"/>
                <a:cs typeface="Trebuchet MS"/>
              </a:rPr>
              <a:t>evaluation</a:t>
            </a:r>
            <a:r>
              <a:rPr sz="1500" spc="-80" dirty="0">
                <a:solidFill>
                  <a:srgbClr val="DAD8E9"/>
                </a:solidFill>
                <a:latin typeface="Trebuchet MS"/>
                <a:cs typeface="Trebuchet MS"/>
              </a:rPr>
              <a:t> </a:t>
            </a:r>
            <a:r>
              <a:rPr sz="1500" spc="-10" dirty="0">
                <a:solidFill>
                  <a:srgbClr val="DAD8E9"/>
                </a:solidFill>
                <a:latin typeface="Trebuchet MS"/>
                <a:cs typeface="Trebuchet MS"/>
              </a:rPr>
              <a:t>metrics.</a:t>
            </a:r>
            <a:endParaRPr sz="1500">
              <a:latin typeface="Trebuchet MS"/>
              <a:cs typeface="Trebuchet MS"/>
            </a:endParaRPr>
          </a:p>
        </p:txBody>
      </p:sp>
      <p:grpSp>
        <p:nvGrpSpPr>
          <p:cNvPr id="10" name="object 10"/>
          <p:cNvGrpSpPr/>
          <p:nvPr/>
        </p:nvGrpSpPr>
        <p:grpSpPr>
          <a:xfrm>
            <a:off x="676275" y="3962400"/>
            <a:ext cx="2800350" cy="2019300"/>
            <a:chOff x="676275" y="3962400"/>
            <a:chExt cx="2800350" cy="2019300"/>
          </a:xfrm>
        </p:grpSpPr>
        <p:sp>
          <p:nvSpPr>
            <p:cNvPr id="11" name="object 11"/>
            <p:cNvSpPr/>
            <p:nvPr/>
          </p:nvSpPr>
          <p:spPr>
            <a:xfrm>
              <a:off x="681037" y="3967162"/>
              <a:ext cx="2790825" cy="2009775"/>
            </a:xfrm>
            <a:custGeom>
              <a:avLst/>
              <a:gdLst/>
              <a:ahLst/>
              <a:cxnLst/>
              <a:rect l="l" t="t" r="r" b="b"/>
              <a:pathLst>
                <a:path w="2790825" h="2009775">
                  <a:moveTo>
                    <a:pt x="2732201" y="0"/>
                  </a:moveTo>
                  <a:lnTo>
                    <a:pt x="58628" y="0"/>
                  </a:lnTo>
                  <a:lnTo>
                    <a:pt x="54545" y="406"/>
                  </a:lnTo>
                  <a:lnTo>
                    <a:pt x="15463" y="21285"/>
                  </a:lnTo>
                  <a:lnTo>
                    <a:pt x="0" y="58623"/>
                  </a:lnTo>
                  <a:lnTo>
                    <a:pt x="0" y="1947024"/>
                  </a:lnTo>
                  <a:lnTo>
                    <a:pt x="0" y="1951151"/>
                  </a:lnTo>
                  <a:lnTo>
                    <a:pt x="15463" y="1988489"/>
                  </a:lnTo>
                  <a:lnTo>
                    <a:pt x="54545" y="2009368"/>
                  </a:lnTo>
                  <a:lnTo>
                    <a:pt x="58628" y="2009775"/>
                  </a:lnTo>
                  <a:lnTo>
                    <a:pt x="2732201" y="2009775"/>
                  </a:lnTo>
                  <a:lnTo>
                    <a:pt x="2769527" y="1994306"/>
                  </a:lnTo>
                  <a:lnTo>
                    <a:pt x="2790418" y="1955228"/>
                  </a:lnTo>
                  <a:lnTo>
                    <a:pt x="2790825" y="1951151"/>
                  </a:lnTo>
                  <a:lnTo>
                    <a:pt x="2790825" y="58623"/>
                  </a:lnTo>
                  <a:lnTo>
                    <a:pt x="2775356" y="21285"/>
                  </a:lnTo>
                  <a:lnTo>
                    <a:pt x="2736278" y="406"/>
                  </a:lnTo>
                  <a:lnTo>
                    <a:pt x="2732201" y="0"/>
                  </a:lnTo>
                  <a:close/>
                </a:path>
              </a:pathLst>
            </a:custGeom>
            <a:solidFill>
              <a:srgbClr val="532C49"/>
            </a:solidFill>
          </p:spPr>
          <p:txBody>
            <a:bodyPr wrap="square" lIns="0" tIns="0" rIns="0" bIns="0" rtlCol="0"/>
            <a:lstStyle/>
            <a:p>
              <a:endParaRPr/>
            </a:p>
          </p:txBody>
        </p:sp>
        <p:sp>
          <p:nvSpPr>
            <p:cNvPr id="12" name="object 12"/>
            <p:cNvSpPr/>
            <p:nvPr/>
          </p:nvSpPr>
          <p:spPr>
            <a:xfrm>
              <a:off x="681037" y="3967162"/>
              <a:ext cx="2790825" cy="2009775"/>
            </a:xfrm>
            <a:custGeom>
              <a:avLst/>
              <a:gdLst/>
              <a:ahLst/>
              <a:cxnLst/>
              <a:rect l="l" t="t" r="r" b="b"/>
              <a:pathLst>
                <a:path w="2790825" h="2009775">
                  <a:moveTo>
                    <a:pt x="0" y="1947024"/>
                  </a:moveTo>
                  <a:lnTo>
                    <a:pt x="0" y="62750"/>
                  </a:lnTo>
                  <a:lnTo>
                    <a:pt x="0" y="58623"/>
                  </a:lnTo>
                  <a:lnTo>
                    <a:pt x="401" y="54546"/>
                  </a:lnTo>
                  <a:lnTo>
                    <a:pt x="10576" y="27889"/>
                  </a:lnTo>
                  <a:lnTo>
                    <a:pt x="12863" y="24460"/>
                  </a:lnTo>
                  <a:lnTo>
                    <a:pt x="15463" y="21285"/>
                  </a:lnTo>
                  <a:lnTo>
                    <a:pt x="18380" y="18376"/>
                  </a:lnTo>
                  <a:lnTo>
                    <a:pt x="21292" y="15468"/>
                  </a:lnTo>
                  <a:lnTo>
                    <a:pt x="58628" y="0"/>
                  </a:lnTo>
                  <a:lnTo>
                    <a:pt x="62745" y="0"/>
                  </a:lnTo>
                  <a:lnTo>
                    <a:pt x="2728074" y="0"/>
                  </a:lnTo>
                  <a:lnTo>
                    <a:pt x="2732201" y="0"/>
                  </a:lnTo>
                  <a:lnTo>
                    <a:pt x="2736278" y="406"/>
                  </a:lnTo>
                  <a:lnTo>
                    <a:pt x="2740317" y="1206"/>
                  </a:lnTo>
                  <a:lnTo>
                    <a:pt x="2744355" y="2006"/>
                  </a:lnTo>
                  <a:lnTo>
                    <a:pt x="2777959" y="24460"/>
                  </a:lnTo>
                  <a:lnTo>
                    <a:pt x="2780245" y="27889"/>
                  </a:lnTo>
                  <a:lnTo>
                    <a:pt x="2782544" y="31305"/>
                  </a:lnTo>
                  <a:lnTo>
                    <a:pt x="2784475" y="34925"/>
                  </a:lnTo>
                  <a:lnTo>
                    <a:pt x="2786049" y="38735"/>
                  </a:lnTo>
                  <a:lnTo>
                    <a:pt x="2787624" y="42545"/>
                  </a:lnTo>
                  <a:lnTo>
                    <a:pt x="2788818" y="46469"/>
                  </a:lnTo>
                  <a:lnTo>
                    <a:pt x="2789618" y="50507"/>
                  </a:lnTo>
                  <a:lnTo>
                    <a:pt x="2790418" y="54546"/>
                  </a:lnTo>
                  <a:lnTo>
                    <a:pt x="2790825" y="58623"/>
                  </a:lnTo>
                  <a:lnTo>
                    <a:pt x="2790825" y="62750"/>
                  </a:lnTo>
                  <a:lnTo>
                    <a:pt x="2790825" y="1947024"/>
                  </a:lnTo>
                  <a:lnTo>
                    <a:pt x="2790825" y="1951151"/>
                  </a:lnTo>
                  <a:lnTo>
                    <a:pt x="2790418" y="1955228"/>
                  </a:lnTo>
                  <a:lnTo>
                    <a:pt x="2789618" y="1959267"/>
                  </a:lnTo>
                  <a:lnTo>
                    <a:pt x="2788818" y="1963305"/>
                  </a:lnTo>
                  <a:lnTo>
                    <a:pt x="2787624" y="1967230"/>
                  </a:lnTo>
                  <a:lnTo>
                    <a:pt x="2786049" y="1971040"/>
                  </a:lnTo>
                  <a:lnTo>
                    <a:pt x="2784475" y="1974850"/>
                  </a:lnTo>
                  <a:lnTo>
                    <a:pt x="2782544" y="1978456"/>
                  </a:lnTo>
                  <a:lnTo>
                    <a:pt x="2780245" y="1981885"/>
                  </a:lnTo>
                  <a:lnTo>
                    <a:pt x="2777959" y="1985314"/>
                  </a:lnTo>
                  <a:lnTo>
                    <a:pt x="2752090" y="2004999"/>
                  </a:lnTo>
                  <a:lnTo>
                    <a:pt x="2748280" y="2006574"/>
                  </a:lnTo>
                  <a:lnTo>
                    <a:pt x="2744355" y="2007755"/>
                  </a:lnTo>
                  <a:lnTo>
                    <a:pt x="2740317" y="2008568"/>
                  </a:lnTo>
                  <a:lnTo>
                    <a:pt x="2736278" y="2009368"/>
                  </a:lnTo>
                  <a:lnTo>
                    <a:pt x="2732201" y="2009775"/>
                  </a:lnTo>
                  <a:lnTo>
                    <a:pt x="2728074" y="2009775"/>
                  </a:lnTo>
                  <a:lnTo>
                    <a:pt x="62745" y="2009775"/>
                  </a:lnTo>
                  <a:lnTo>
                    <a:pt x="58628" y="2009775"/>
                  </a:lnTo>
                  <a:lnTo>
                    <a:pt x="54545" y="2009368"/>
                  </a:lnTo>
                  <a:lnTo>
                    <a:pt x="50502" y="2008568"/>
                  </a:lnTo>
                  <a:lnTo>
                    <a:pt x="46464" y="2007755"/>
                  </a:lnTo>
                  <a:lnTo>
                    <a:pt x="42539" y="2006574"/>
                  </a:lnTo>
                  <a:lnTo>
                    <a:pt x="38735" y="2004999"/>
                  </a:lnTo>
                  <a:lnTo>
                    <a:pt x="34930" y="2003425"/>
                  </a:lnTo>
                  <a:lnTo>
                    <a:pt x="18380" y="1991398"/>
                  </a:lnTo>
                  <a:lnTo>
                    <a:pt x="15463" y="1988489"/>
                  </a:lnTo>
                  <a:lnTo>
                    <a:pt x="12863" y="1985314"/>
                  </a:lnTo>
                  <a:lnTo>
                    <a:pt x="10576" y="1981885"/>
                  </a:lnTo>
                  <a:lnTo>
                    <a:pt x="8284" y="1978456"/>
                  </a:lnTo>
                  <a:lnTo>
                    <a:pt x="0" y="1951151"/>
                  </a:lnTo>
                  <a:lnTo>
                    <a:pt x="0" y="1947024"/>
                  </a:lnTo>
                  <a:close/>
                </a:path>
              </a:pathLst>
            </a:custGeom>
            <a:ln w="9525">
              <a:solidFill>
                <a:srgbClr val="6D4461"/>
              </a:solidFill>
            </a:ln>
          </p:spPr>
          <p:txBody>
            <a:bodyPr wrap="square" lIns="0" tIns="0" rIns="0" bIns="0" rtlCol="0"/>
            <a:lstStyle/>
            <a:p>
              <a:endParaRPr/>
            </a:p>
          </p:txBody>
        </p:sp>
      </p:grpSp>
      <p:sp>
        <p:nvSpPr>
          <p:cNvPr id="13" name="object 13"/>
          <p:cNvSpPr txBox="1"/>
          <p:nvPr/>
        </p:nvSpPr>
        <p:spPr>
          <a:xfrm>
            <a:off x="864791" y="4144962"/>
            <a:ext cx="2298065" cy="282575"/>
          </a:xfrm>
          <a:prstGeom prst="rect">
            <a:avLst/>
          </a:prstGeom>
        </p:spPr>
        <p:txBody>
          <a:bodyPr vert="horz" wrap="square" lIns="0" tIns="17145" rIns="0" bIns="0" rtlCol="0">
            <a:spAutoFit/>
          </a:bodyPr>
          <a:lstStyle/>
          <a:p>
            <a:pPr marL="12700">
              <a:lnSpc>
                <a:spcPct val="100000"/>
              </a:lnSpc>
              <a:spcBef>
                <a:spcPts val="135"/>
              </a:spcBef>
            </a:pPr>
            <a:r>
              <a:rPr sz="1650" spc="140" dirty="0">
                <a:solidFill>
                  <a:srgbClr val="DAD8E9"/>
                </a:solidFill>
                <a:latin typeface="Trebuchet MS"/>
                <a:cs typeface="Trebuchet MS"/>
              </a:rPr>
              <a:t>Advanced</a:t>
            </a:r>
            <a:r>
              <a:rPr sz="1650" spc="125" dirty="0">
                <a:solidFill>
                  <a:srgbClr val="DAD8E9"/>
                </a:solidFill>
                <a:latin typeface="Trebuchet MS"/>
                <a:cs typeface="Trebuchet MS"/>
              </a:rPr>
              <a:t> </a:t>
            </a:r>
            <a:r>
              <a:rPr sz="1650" spc="65" dirty="0">
                <a:solidFill>
                  <a:srgbClr val="DAD8E9"/>
                </a:solidFill>
                <a:latin typeface="Trebuchet MS"/>
                <a:cs typeface="Trebuchet MS"/>
              </a:rPr>
              <a:t>Algorithm</a:t>
            </a:r>
            <a:r>
              <a:rPr sz="1650" cap="small" spc="65" dirty="0">
                <a:solidFill>
                  <a:srgbClr val="DAD8E9"/>
                </a:solidFill>
                <a:latin typeface="Trebuchet MS"/>
                <a:cs typeface="Trebuchet MS"/>
              </a:rPr>
              <a:t>s</a:t>
            </a:r>
            <a:endParaRPr sz="1650">
              <a:latin typeface="Trebuchet MS"/>
              <a:cs typeface="Trebuchet MS"/>
            </a:endParaRPr>
          </a:p>
        </p:txBody>
      </p:sp>
      <p:sp>
        <p:nvSpPr>
          <p:cNvPr id="14" name="object 14"/>
          <p:cNvSpPr txBox="1"/>
          <p:nvPr/>
        </p:nvSpPr>
        <p:spPr>
          <a:xfrm>
            <a:off x="864791" y="4464526"/>
            <a:ext cx="2285365" cy="958850"/>
          </a:xfrm>
          <a:prstGeom prst="rect">
            <a:avLst/>
          </a:prstGeom>
        </p:spPr>
        <p:txBody>
          <a:bodyPr vert="horz" wrap="square" lIns="0" tIns="17145" rIns="0" bIns="0" rtlCol="0">
            <a:spAutoFit/>
          </a:bodyPr>
          <a:lstStyle/>
          <a:p>
            <a:pPr marL="12700" marR="5080">
              <a:lnSpc>
                <a:spcPct val="135400"/>
              </a:lnSpc>
              <a:spcBef>
                <a:spcPts val="135"/>
              </a:spcBef>
            </a:pPr>
            <a:r>
              <a:rPr sz="1500" spc="-65" dirty="0">
                <a:solidFill>
                  <a:srgbClr val="DAD8E9"/>
                </a:solidFill>
                <a:latin typeface="Trebuchet MS"/>
                <a:cs typeface="Trebuchet MS"/>
              </a:rPr>
              <a:t>Experiment</a:t>
            </a:r>
            <a:r>
              <a:rPr sz="1500" spc="-85" dirty="0">
                <a:solidFill>
                  <a:srgbClr val="DAD8E9"/>
                </a:solidFill>
                <a:latin typeface="Trebuchet MS"/>
                <a:cs typeface="Trebuchet MS"/>
              </a:rPr>
              <a:t> </a:t>
            </a:r>
            <a:r>
              <a:rPr sz="1500" spc="-65" dirty="0">
                <a:solidFill>
                  <a:srgbClr val="DAD8E9"/>
                </a:solidFill>
                <a:latin typeface="Trebuchet MS"/>
                <a:cs typeface="Trebuchet MS"/>
              </a:rPr>
              <a:t>with</a:t>
            </a:r>
            <a:r>
              <a:rPr sz="1500" spc="-85" dirty="0">
                <a:solidFill>
                  <a:srgbClr val="DAD8E9"/>
                </a:solidFill>
                <a:latin typeface="Trebuchet MS"/>
                <a:cs typeface="Trebuchet MS"/>
              </a:rPr>
              <a:t> </a:t>
            </a:r>
            <a:r>
              <a:rPr sz="1500" spc="-75" dirty="0">
                <a:solidFill>
                  <a:srgbClr val="DAD8E9"/>
                </a:solidFill>
                <a:latin typeface="Trebuchet MS"/>
                <a:cs typeface="Trebuchet MS"/>
              </a:rPr>
              <a:t>newer</a:t>
            </a:r>
            <a:r>
              <a:rPr sz="1500" spc="-80" dirty="0">
                <a:solidFill>
                  <a:srgbClr val="DAD8E9"/>
                </a:solidFill>
                <a:latin typeface="Trebuchet MS"/>
                <a:cs typeface="Trebuchet MS"/>
              </a:rPr>
              <a:t> </a:t>
            </a:r>
            <a:r>
              <a:rPr sz="1500" spc="-25" dirty="0">
                <a:solidFill>
                  <a:srgbClr val="DAD8E9"/>
                </a:solidFill>
                <a:latin typeface="Trebuchet MS"/>
                <a:cs typeface="Trebuchet MS"/>
              </a:rPr>
              <a:t>and </a:t>
            </a:r>
            <a:r>
              <a:rPr sz="1500" spc="-55" dirty="0">
                <a:solidFill>
                  <a:srgbClr val="DAD8E9"/>
                </a:solidFill>
                <a:latin typeface="Trebuchet MS"/>
                <a:cs typeface="Trebuchet MS"/>
              </a:rPr>
              <a:t>more</a:t>
            </a:r>
            <a:r>
              <a:rPr sz="1500" spc="-75" dirty="0">
                <a:solidFill>
                  <a:srgbClr val="DAD8E9"/>
                </a:solidFill>
                <a:latin typeface="Trebuchet MS"/>
                <a:cs typeface="Trebuchet MS"/>
              </a:rPr>
              <a:t> complex</a:t>
            </a:r>
            <a:r>
              <a:rPr sz="1500" spc="-70" dirty="0">
                <a:solidFill>
                  <a:srgbClr val="DAD8E9"/>
                </a:solidFill>
                <a:latin typeface="Trebuchet MS"/>
                <a:cs typeface="Trebuchet MS"/>
              </a:rPr>
              <a:t> </a:t>
            </a:r>
            <a:r>
              <a:rPr sz="1500" spc="-50" dirty="0">
                <a:solidFill>
                  <a:srgbClr val="DAD8E9"/>
                </a:solidFill>
                <a:latin typeface="Trebuchet MS"/>
                <a:cs typeface="Trebuchet MS"/>
              </a:rPr>
              <a:t>algorithms</a:t>
            </a:r>
            <a:r>
              <a:rPr sz="1500" spc="-70" dirty="0">
                <a:solidFill>
                  <a:srgbClr val="DAD8E9"/>
                </a:solidFill>
                <a:latin typeface="Trebuchet MS"/>
                <a:cs typeface="Trebuchet MS"/>
              </a:rPr>
              <a:t> </a:t>
            </a:r>
            <a:r>
              <a:rPr sz="1500" spc="-25" dirty="0">
                <a:solidFill>
                  <a:srgbClr val="DAD8E9"/>
                </a:solidFill>
                <a:latin typeface="Trebuchet MS"/>
                <a:cs typeface="Trebuchet MS"/>
              </a:rPr>
              <a:t>to </a:t>
            </a:r>
            <a:r>
              <a:rPr sz="1500" spc="-70" dirty="0">
                <a:solidFill>
                  <a:srgbClr val="DAD8E9"/>
                </a:solidFill>
                <a:latin typeface="Trebuchet MS"/>
                <a:cs typeface="Trebuchet MS"/>
              </a:rPr>
              <a:t>enhance</a:t>
            </a:r>
            <a:r>
              <a:rPr sz="1500" spc="-60" dirty="0">
                <a:solidFill>
                  <a:srgbClr val="DAD8E9"/>
                </a:solidFill>
                <a:latin typeface="Trebuchet MS"/>
                <a:cs typeface="Trebuchet MS"/>
              </a:rPr>
              <a:t> </a:t>
            </a:r>
            <a:r>
              <a:rPr sz="1500" spc="-65" dirty="0">
                <a:solidFill>
                  <a:srgbClr val="DAD8E9"/>
                </a:solidFill>
                <a:latin typeface="Trebuchet MS"/>
                <a:cs typeface="Trebuchet MS"/>
              </a:rPr>
              <a:t>prediction</a:t>
            </a:r>
            <a:r>
              <a:rPr sz="1500" spc="-60" dirty="0">
                <a:solidFill>
                  <a:srgbClr val="DAD8E9"/>
                </a:solidFill>
                <a:latin typeface="Trebuchet MS"/>
                <a:cs typeface="Trebuchet MS"/>
              </a:rPr>
              <a:t> </a:t>
            </a:r>
            <a:r>
              <a:rPr sz="1500" spc="-105" dirty="0">
                <a:solidFill>
                  <a:srgbClr val="DAD8E9"/>
                </a:solidFill>
                <a:latin typeface="Trebuchet MS"/>
                <a:cs typeface="Trebuchet MS"/>
              </a:rPr>
              <a:t>accuracy.</a:t>
            </a:r>
            <a:endParaRPr sz="1500">
              <a:latin typeface="Trebuchet MS"/>
              <a:cs typeface="Trebuchet MS"/>
            </a:endParaRPr>
          </a:p>
        </p:txBody>
      </p:sp>
      <p:grpSp>
        <p:nvGrpSpPr>
          <p:cNvPr id="15" name="object 15"/>
          <p:cNvGrpSpPr/>
          <p:nvPr/>
        </p:nvGrpSpPr>
        <p:grpSpPr>
          <a:xfrm>
            <a:off x="3667125" y="3962400"/>
            <a:ext cx="2800350" cy="2019300"/>
            <a:chOff x="3667125" y="3962400"/>
            <a:chExt cx="2800350" cy="2019300"/>
          </a:xfrm>
        </p:grpSpPr>
        <p:sp>
          <p:nvSpPr>
            <p:cNvPr id="16" name="object 16"/>
            <p:cNvSpPr/>
            <p:nvPr/>
          </p:nvSpPr>
          <p:spPr>
            <a:xfrm>
              <a:off x="3671887" y="3967162"/>
              <a:ext cx="2790825" cy="2009775"/>
            </a:xfrm>
            <a:custGeom>
              <a:avLst/>
              <a:gdLst/>
              <a:ahLst/>
              <a:cxnLst/>
              <a:rect l="l" t="t" r="r" b="b"/>
              <a:pathLst>
                <a:path w="2790825" h="2009775">
                  <a:moveTo>
                    <a:pt x="2732201" y="0"/>
                  </a:moveTo>
                  <a:lnTo>
                    <a:pt x="58623" y="0"/>
                  </a:lnTo>
                  <a:lnTo>
                    <a:pt x="54546" y="406"/>
                  </a:lnTo>
                  <a:lnTo>
                    <a:pt x="15468" y="21285"/>
                  </a:lnTo>
                  <a:lnTo>
                    <a:pt x="0" y="58623"/>
                  </a:lnTo>
                  <a:lnTo>
                    <a:pt x="0" y="1947024"/>
                  </a:lnTo>
                  <a:lnTo>
                    <a:pt x="0" y="1951151"/>
                  </a:lnTo>
                  <a:lnTo>
                    <a:pt x="15468" y="1988489"/>
                  </a:lnTo>
                  <a:lnTo>
                    <a:pt x="54546" y="2009368"/>
                  </a:lnTo>
                  <a:lnTo>
                    <a:pt x="58623" y="2009775"/>
                  </a:lnTo>
                  <a:lnTo>
                    <a:pt x="2732201" y="2009775"/>
                  </a:lnTo>
                  <a:lnTo>
                    <a:pt x="2769527" y="1994306"/>
                  </a:lnTo>
                  <a:lnTo>
                    <a:pt x="2790418" y="1955228"/>
                  </a:lnTo>
                  <a:lnTo>
                    <a:pt x="2790825" y="1951151"/>
                  </a:lnTo>
                  <a:lnTo>
                    <a:pt x="2790825" y="58623"/>
                  </a:lnTo>
                  <a:lnTo>
                    <a:pt x="2775356" y="21285"/>
                  </a:lnTo>
                  <a:lnTo>
                    <a:pt x="2736278" y="406"/>
                  </a:lnTo>
                  <a:lnTo>
                    <a:pt x="2732201" y="0"/>
                  </a:lnTo>
                  <a:close/>
                </a:path>
              </a:pathLst>
            </a:custGeom>
            <a:solidFill>
              <a:srgbClr val="532C49"/>
            </a:solidFill>
          </p:spPr>
          <p:txBody>
            <a:bodyPr wrap="square" lIns="0" tIns="0" rIns="0" bIns="0" rtlCol="0"/>
            <a:lstStyle/>
            <a:p>
              <a:endParaRPr/>
            </a:p>
          </p:txBody>
        </p:sp>
        <p:sp>
          <p:nvSpPr>
            <p:cNvPr id="17" name="object 17"/>
            <p:cNvSpPr/>
            <p:nvPr/>
          </p:nvSpPr>
          <p:spPr>
            <a:xfrm>
              <a:off x="3671887" y="3967162"/>
              <a:ext cx="2790825" cy="2009775"/>
            </a:xfrm>
            <a:custGeom>
              <a:avLst/>
              <a:gdLst/>
              <a:ahLst/>
              <a:cxnLst/>
              <a:rect l="l" t="t" r="r" b="b"/>
              <a:pathLst>
                <a:path w="2790825" h="2009775">
                  <a:moveTo>
                    <a:pt x="0" y="1947024"/>
                  </a:moveTo>
                  <a:lnTo>
                    <a:pt x="0" y="62750"/>
                  </a:lnTo>
                  <a:lnTo>
                    <a:pt x="0" y="58623"/>
                  </a:lnTo>
                  <a:lnTo>
                    <a:pt x="406" y="54546"/>
                  </a:lnTo>
                  <a:lnTo>
                    <a:pt x="1206" y="50507"/>
                  </a:lnTo>
                  <a:lnTo>
                    <a:pt x="2006" y="46469"/>
                  </a:lnTo>
                  <a:lnTo>
                    <a:pt x="3200" y="42545"/>
                  </a:lnTo>
                  <a:lnTo>
                    <a:pt x="4775" y="38735"/>
                  </a:lnTo>
                  <a:lnTo>
                    <a:pt x="6350" y="34925"/>
                  </a:lnTo>
                  <a:lnTo>
                    <a:pt x="8280" y="31305"/>
                  </a:lnTo>
                  <a:lnTo>
                    <a:pt x="10579" y="27889"/>
                  </a:lnTo>
                  <a:lnTo>
                    <a:pt x="12865" y="24460"/>
                  </a:lnTo>
                  <a:lnTo>
                    <a:pt x="15468" y="21285"/>
                  </a:lnTo>
                  <a:lnTo>
                    <a:pt x="50507" y="1206"/>
                  </a:lnTo>
                  <a:lnTo>
                    <a:pt x="54546" y="406"/>
                  </a:lnTo>
                  <a:lnTo>
                    <a:pt x="58623" y="0"/>
                  </a:lnTo>
                  <a:lnTo>
                    <a:pt x="62750" y="0"/>
                  </a:lnTo>
                  <a:lnTo>
                    <a:pt x="2728074" y="0"/>
                  </a:lnTo>
                  <a:lnTo>
                    <a:pt x="2732201" y="0"/>
                  </a:lnTo>
                  <a:lnTo>
                    <a:pt x="2736278" y="406"/>
                  </a:lnTo>
                  <a:lnTo>
                    <a:pt x="2740317" y="1206"/>
                  </a:lnTo>
                  <a:lnTo>
                    <a:pt x="2744355" y="2006"/>
                  </a:lnTo>
                  <a:lnTo>
                    <a:pt x="2777959" y="24460"/>
                  </a:lnTo>
                  <a:lnTo>
                    <a:pt x="2780245" y="27889"/>
                  </a:lnTo>
                  <a:lnTo>
                    <a:pt x="2782544" y="31305"/>
                  </a:lnTo>
                  <a:lnTo>
                    <a:pt x="2784475" y="34925"/>
                  </a:lnTo>
                  <a:lnTo>
                    <a:pt x="2786049" y="38735"/>
                  </a:lnTo>
                  <a:lnTo>
                    <a:pt x="2787624" y="42545"/>
                  </a:lnTo>
                  <a:lnTo>
                    <a:pt x="2788818" y="46469"/>
                  </a:lnTo>
                  <a:lnTo>
                    <a:pt x="2789618" y="50507"/>
                  </a:lnTo>
                  <a:lnTo>
                    <a:pt x="2790418" y="54546"/>
                  </a:lnTo>
                  <a:lnTo>
                    <a:pt x="2790825" y="58623"/>
                  </a:lnTo>
                  <a:lnTo>
                    <a:pt x="2790825" y="62750"/>
                  </a:lnTo>
                  <a:lnTo>
                    <a:pt x="2790825" y="1947024"/>
                  </a:lnTo>
                  <a:lnTo>
                    <a:pt x="2790825" y="1951151"/>
                  </a:lnTo>
                  <a:lnTo>
                    <a:pt x="2790418" y="1955228"/>
                  </a:lnTo>
                  <a:lnTo>
                    <a:pt x="2789618" y="1959267"/>
                  </a:lnTo>
                  <a:lnTo>
                    <a:pt x="2788818" y="1963305"/>
                  </a:lnTo>
                  <a:lnTo>
                    <a:pt x="2787624" y="1967230"/>
                  </a:lnTo>
                  <a:lnTo>
                    <a:pt x="2786049" y="1971040"/>
                  </a:lnTo>
                  <a:lnTo>
                    <a:pt x="2784475" y="1974850"/>
                  </a:lnTo>
                  <a:lnTo>
                    <a:pt x="2782544" y="1978456"/>
                  </a:lnTo>
                  <a:lnTo>
                    <a:pt x="2780245" y="1981885"/>
                  </a:lnTo>
                  <a:lnTo>
                    <a:pt x="2777959" y="1985314"/>
                  </a:lnTo>
                  <a:lnTo>
                    <a:pt x="2752090" y="2004999"/>
                  </a:lnTo>
                  <a:lnTo>
                    <a:pt x="2748280" y="2006574"/>
                  </a:lnTo>
                  <a:lnTo>
                    <a:pt x="2744355" y="2007755"/>
                  </a:lnTo>
                  <a:lnTo>
                    <a:pt x="2740317" y="2008568"/>
                  </a:lnTo>
                  <a:lnTo>
                    <a:pt x="2736278" y="2009368"/>
                  </a:lnTo>
                  <a:lnTo>
                    <a:pt x="2732201" y="2009775"/>
                  </a:lnTo>
                  <a:lnTo>
                    <a:pt x="2728074" y="2009775"/>
                  </a:lnTo>
                  <a:lnTo>
                    <a:pt x="62750" y="2009775"/>
                  </a:lnTo>
                  <a:lnTo>
                    <a:pt x="58623" y="2009775"/>
                  </a:lnTo>
                  <a:lnTo>
                    <a:pt x="54546" y="2009368"/>
                  </a:lnTo>
                  <a:lnTo>
                    <a:pt x="50507" y="2008568"/>
                  </a:lnTo>
                  <a:lnTo>
                    <a:pt x="46469" y="2007755"/>
                  </a:lnTo>
                  <a:lnTo>
                    <a:pt x="42545" y="2006574"/>
                  </a:lnTo>
                  <a:lnTo>
                    <a:pt x="38735" y="2004999"/>
                  </a:lnTo>
                  <a:lnTo>
                    <a:pt x="34925" y="2003425"/>
                  </a:lnTo>
                  <a:lnTo>
                    <a:pt x="10579" y="1981885"/>
                  </a:lnTo>
                  <a:lnTo>
                    <a:pt x="8280" y="1978456"/>
                  </a:lnTo>
                  <a:lnTo>
                    <a:pt x="6350" y="1974850"/>
                  </a:lnTo>
                  <a:lnTo>
                    <a:pt x="4775" y="1971040"/>
                  </a:lnTo>
                  <a:lnTo>
                    <a:pt x="3200" y="1967230"/>
                  </a:lnTo>
                  <a:lnTo>
                    <a:pt x="2006" y="1963305"/>
                  </a:lnTo>
                  <a:lnTo>
                    <a:pt x="1206" y="1959267"/>
                  </a:lnTo>
                  <a:lnTo>
                    <a:pt x="406" y="1955228"/>
                  </a:lnTo>
                  <a:lnTo>
                    <a:pt x="0" y="1951151"/>
                  </a:lnTo>
                  <a:lnTo>
                    <a:pt x="0" y="1947024"/>
                  </a:lnTo>
                  <a:close/>
                </a:path>
              </a:pathLst>
            </a:custGeom>
            <a:ln w="9525">
              <a:solidFill>
                <a:srgbClr val="6D4461"/>
              </a:solidFill>
            </a:ln>
          </p:spPr>
          <p:txBody>
            <a:bodyPr wrap="square" lIns="0" tIns="0" rIns="0" bIns="0" rtlCol="0"/>
            <a:lstStyle/>
            <a:p>
              <a:endParaRPr/>
            </a:p>
          </p:txBody>
        </p:sp>
      </p:grpSp>
      <p:sp>
        <p:nvSpPr>
          <p:cNvPr id="18" name="object 18"/>
          <p:cNvSpPr txBox="1"/>
          <p:nvPr/>
        </p:nvSpPr>
        <p:spPr>
          <a:xfrm>
            <a:off x="3858018" y="4144962"/>
            <a:ext cx="1705610" cy="282575"/>
          </a:xfrm>
          <a:prstGeom prst="rect">
            <a:avLst/>
          </a:prstGeom>
        </p:spPr>
        <p:txBody>
          <a:bodyPr vert="horz" wrap="square" lIns="0" tIns="17145" rIns="0" bIns="0" rtlCol="0">
            <a:spAutoFit/>
          </a:bodyPr>
          <a:lstStyle/>
          <a:p>
            <a:pPr marL="12700">
              <a:lnSpc>
                <a:spcPct val="100000"/>
              </a:lnSpc>
              <a:spcBef>
                <a:spcPts val="135"/>
              </a:spcBef>
            </a:pPr>
            <a:r>
              <a:rPr sz="1650" spc="65" dirty="0">
                <a:solidFill>
                  <a:srgbClr val="DAD8E9"/>
                </a:solidFill>
                <a:latin typeface="Trebuchet MS"/>
                <a:cs typeface="Trebuchet MS"/>
              </a:rPr>
              <a:t>Multimodal</a:t>
            </a:r>
            <a:r>
              <a:rPr sz="1650" spc="140" dirty="0">
                <a:solidFill>
                  <a:srgbClr val="DAD8E9"/>
                </a:solidFill>
                <a:latin typeface="Trebuchet MS"/>
                <a:cs typeface="Trebuchet MS"/>
              </a:rPr>
              <a:t> </a:t>
            </a:r>
            <a:r>
              <a:rPr sz="1650" spc="40" dirty="0">
                <a:solidFill>
                  <a:srgbClr val="DAD8E9"/>
                </a:solidFill>
                <a:latin typeface="Trebuchet MS"/>
                <a:cs typeface="Trebuchet MS"/>
              </a:rPr>
              <a:t>Data</a:t>
            </a:r>
            <a:endParaRPr sz="1650">
              <a:latin typeface="Trebuchet MS"/>
              <a:cs typeface="Trebuchet MS"/>
            </a:endParaRPr>
          </a:p>
        </p:txBody>
      </p:sp>
      <p:sp>
        <p:nvSpPr>
          <p:cNvPr id="19" name="object 19"/>
          <p:cNvSpPr txBox="1"/>
          <p:nvPr/>
        </p:nvSpPr>
        <p:spPr>
          <a:xfrm>
            <a:off x="3858018" y="4464526"/>
            <a:ext cx="2145665" cy="1273175"/>
          </a:xfrm>
          <a:prstGeom prst="rect">
            <a:avLst/>
          </a:prstGeom>
        </p:spPr>
        <p:txBody>
          <a:bodyPr vert="horz" wrap="square" lIns="0" tIns="15240" rIns="0" bIns="0" rtlCol="0">
            <a:spAutoFit/>
          </a:bodyPr>
          <a:lstStyle/>
          <a:p>
            <a:pPr marL="12700" marR="5080">
              <a:lnSpc>
                <a:spcPct val="136100"/>
              </a:lnSpc>
              <a:spcBef>
                <a:spcPts val="120"/>
              </a:spcBef>
            </a:pPr>
            <a:r>
              <a:rPr sz="1500" spc="-55" dirty="0">
                <a:solidFill>
                  <a:srgbClr val="DAD8E9"/>
                </a:solidFill>
                <a:latin typeface="Trebuchet MS"/>
                <a:cs typeface="Trebuchet MS"/>
              </a:rPr>
              <a:t>Integrate</a:t>
            </a:r>
            <a:r>
              <a:rPr sz="1500" spc="-65" dirty="0">
                <a:solidFill>
                  <a:srgbClr val="DAD8E9"/>
                </a:solidFill>
                <a:latin typeface="Trebuchet MS"/>
                <a:cs typeface="Trebuchet MS"/>
              </a:rPr>
              <a:t> </a:t>
            </a:r>
            <a:r>
              <a:rPr sz="1500" spc="-55" dirty="0">
                <a:solidFill>
                  <a:srgbClr val="DAD8E9"/>
                </a:solidFill>
                <a:latin typeface="Trebuchet MS"/>
                <a:cs typeface="Trebuchet MS"/>
              </a:rPr>
              <a:t>various</a:t>
            </a:r>
            <a:r>
              <a:rPr sz="1500" spc="-60" dirty="0">
                <a:solidFill>
                  <a:srgbClr val="DAD8E9"/>
                </a:solidFill>
                <a:latin typeface="Trebuchet MS"/>
                <a:cs typeface="Trebuchet MS"/>
              </a:rPr>
              <a:t> </a:t>
            </a:r>
            <a:r>
              <a:rPr sz="1500" spc="-20" dirty="0">
                <a:solidFill>
                  <a:srgbClr val="DAD8E9"/>
                </a:solidFill>
                <a:latin typeface="Trebuchet MS"/>
                <a:cs typeface="Trebuchet MS"/>
              </a:rPr>
              <a:t>data </a:t>
            </a:r>
            <a:r>
              <a:rPr sz="1500" spc="-85" dirty="0">
                <a:solidFill>
                  <a:srgbClr val="DAD8E9"/>
                </a:solidFill>
                <a:latin typeface="Trebuchet MS"/>
                <a:cs typeface="Trebuchet MS"/>
              </a:rPr>
              <a:t>modalities,</a:t>
            </a:r>
            <a:r>
              <a:rPr sz="1500" spc="-75" dirty="0">
                <a:solidFill>
                  <a:srgbClr val="DAD8E9"/>
                </a:solidFill>
                <a:latin typeface="Trebuchet MS"/>
                <a:cs typeface="Trebuchet MS"/>
              </a:rPr>
              <a:t> </a:t>
            </a:r>
            <a:r>
              <a:rPr sz="1500" spc="-45" dirty="0">
                <a:solidFill>
                  <a:srgbClr val="DAD8E9"/>
                </a:solidFill>
                <a:latin typeface="Trebuchet MS"/>
                <a:cs typeface="Trebuchet MS"/>
              </a:rPr>
              <a:t>such</a:t>
            </a:r>
            <a:r>
              <a:rPr sz="1500" spc="-75" dirty="0">
                <a:solidFill>
                  <a:srgbClr val="DAD8E9"/>
                </a:solidFill>
                <a:latin typeface="Trebuchet MS"/>
                <a:cs typeface="Trebuchet MS"/>
              </a:rPr>
              <a:t> </a:t>
            </a:r>
            <a:r>
              <a:rPr sz="1500" spc="-45" dirty="0">
                <a:solidFill>
                  <a:srgbClr val="DAD8E9"/>
                </a:solidFill>
                <a:latin typeface="Trebuchet MS"/>
                <a:cs typeface="Trebuchet MS"/>
              </a:rPr>
              <a:t>as</a:t>
            </a:r>
            <a:r>
              <a:rPr sz="1500" spc="-75" dirty="0">
                <a:solidFill>
                  <a:srgbClr val="DAD8E9"/>
                </a:solidFill>
                <a:latin typeface="Trebuchet MS"/>
                <a:cs typeface="Trebuchet MS"/>
              </a:rPr>
              <a:t> </a:t>
            </a:r>
            <a:r>
              <a:rPr sz="1500" spc="-65" dirty="0">
                <a:solidFill>
                  <a:srgbClr val="DAD8E9"/>
                </a:solidFill>
                <a:latin typeface="Trebuchet MS"/>
                <a:cs typeface="Trebuchet MS"/>
              </a:rPr>
              <a:t>images, </a:t>
            </a:r>
            <a:r>
              <a:rPr sz="1500" spc="-100" dirty="0">
                <a:solidFill>
                  <a:srgbClr val="DAD8E9"/>
                </a:solidFill>
                <a:latin typeface="Trebuchet MS"/>
                <a:cs typeface="Trebuchet MS"/>
              </a:rPr>
              <a:t>audio, </a:t>
            </a:r>
            <a:r>
              <a:rPr sz="1500" spc="-55" dirty="0">
                <a:solidFill>
                  <a:srgbClr val="DAD8E9"/>
                </a:solidFill>
                <a:latin typeface="Trebuchet MS"/>
                <a:cs typeface="Trebuchet MS"/>
              </a:rPr>
              <a:t>and</a:t>
            </a:r>
            <a:r>
              <a:rPr sz="1500" spc="-100" dirty="0">
                <a:solidFill>
                  <a:srgbClr val="DAD8E9"/>
                </a:solidFill>
                <a:latin typeface="Trebuchet MS"/>
                <a:cs typeface="Trebuchet MS"/>
              </a:rPr>
              <a:t> </a:t>
            </a:r>
            <a:r>
              <a:rPr sz="1500" spc="-120" dirty="0">
                <a:solidFill>
                  <a:srgbClr val="DAD8E9"/>
                </a:solidFill>
                <a:latin typeface="Trebuchet MS"/>
                <a:cs typeface="Trebuchet MS"/>
              </a:rPr>
              <a:t>text,</a:t>
            </a:r>
            <a:r>
              <a:rPr sz="1500" spc="-100" dirty="0">
                <a:solidFill>
                  <a:srgbClr val="DAD8E9"/>
                </a:solidFill>
                <a:latin typeface="Trebuchet MS"/>
                <a:cs typeface="Trebuchet MS"/>
              </a:rPr>
              <a:t> </a:t>
            </a:r>
            <a:r>
              <a:rPr sz="1500" spc="-55" dirty="0">
                <a:solidFill>
                  <a:srgbClr val="DAD8E9"/>
                </a:solidFill>
                <a:latin typeface="Trebuchet MS"/>
                <a:cs typeface="Trebuchet MS"/>
              </a:rPr>
              <a:t>for</a:t>
            </a:r>
            <a:r>
              <a:rPr sz="1500" spc="-100" dirty="0">
                <a:solidFill>
                  <a:srgbClr val="DAD8E9"/>
                </a:solidFill>
                <a:latin typeface="Trebuchet MS"/>
                <a:cs typeface="Trebuchet MS"/>
              </a:rPr>
              <a:t> </a:t>
            </a:r>
            <a:r>
              <a:rPr sz="1500" spc="-80" dirty="0">
                <a:solidFill>
                  <a:srgbClr val="DAD8E9"/>
                </a:solidFill>
                <a:latin typeface="Trebuchet MS"/>
                <a:cs typeface="Trebuchet MS"/>
              </a:rPr>
              <a:t>a</a:t>
            </a:r>
            <a:r>
              <a:rPr sz="1500" spc="-95" dirty="0">
                <a:solidFill>
                  <a:srgbClr val="DAD8E9"/>
                </a:solidFill>
                <a:latin typeface="Trebuchet MS"/>
                <a:cs typeface="Trebuchet MS"/>
              </a:rPr>
              <a:t> </a:t>
            </a:r>
            <a:r>
              <a:rPr sz="1500" spc="-35" dirty="0">
                <a:solidFill>
                  <a:srgbClr val="DAD8E9"/>
                </a:solidFill>
                <a:latin typeface="Trebuchet MS"/>
                <a:cs typeface="Trebuchet MS"/>
              </a:rPr>
              <a:t>richer </a:t>
            </a:r>
            <a:r>
              <a:rPr sz="1500" spc="-45" dirty="0">
                <a:solidFill>
                  <a:srgbClr val="DAD8E9"/>
                </a:solidFill>
                <a:latin typeface="Trebuchet MS"/>
                <a:cs typeface="Trebuchet MS"/>
              </a:rPr>
              <a:t>understanding</a:t>
            </a:r>
            <a:r>
              <a:rPr sz="1500" spc="-70" dirty="0">
                <a:solidFill>
                  <a:srgbClr val="DAD8E9"/>
                </a:solidFill>
                <a:latin typeface="Trebuchet MS"/>
                <a:cs typeface="Trebuchet MS"/>
              </a:rPr>
              <a:t> </a:t>
            </a:r>
            <a:r>
              <a:rPr sz="1500" spc="-50" dirty="0">
                <a:solidFill>
                  <a:srgbClr val="DAD8E9"/>
                </a:solidFill>
                <a:latin typeface="Trebuchet MS"/>
                <a:cs typeface="Trebuchet MS"/>
              </a:rPr>
              <a:t>of</a:t>
            </a:r>
            <a:r>
              <a:rPr sz="1500" spc="-70" dirty="0">
                <a:solidFill>
                  <a:srgbClr val="DAD8E9"/>
                </a:solidFill>
                <a:latin typeface="Trebuchet MS"/>
                <a:cs typeface="Trebuchet MS"/>
              </a:rPr>
              <a:t> </a:t>
            </a:r>
            <a:r>
              <a:rPr sz="1500" spc="-10" dirty="0">
                <a:solidFill>
                  <a:srgbClr val="DAD8E9"/>
                </a:solidFill>
                <a:latin typeface="Trebuchet MS"/>
                <a:cs typeface="Trebuchet MS"/>
              </a:rPr>
              <a:t>movies.</a:t>
            </a:r>
            <a:endParaRPr sz="1500">
              <a:latin typeface="Trebuchet MS"/>
              <a:cs typeface="Trebuchet MS"/>
            </a:endParaRPr>
          </a:p>
        </p:txBody>
      </p:sp>
      <p:grpSp>
        <p:nvGrpSpPr>
          <p:cNvPr id="20" name="object 20"/>
          <p:cNvGrpSpPr/>
          <p:nvPr/>
        </p:nvGrpSpPr>
        <p:grpSpPr>
          <a:xfrm>
            <a:off x="676275" y="6181725"/>
            <a:ext cx="5791200" cy="1400175"/>
            <a:chOff x="676275" y="6181725"/>
            <a:chExt cx="5791200" cy="1400175"/>
          </a:xfrm>
        </p:grpSpPr>
        <p:sp>
          <p:nvSpPr>
            <p:cNvPr id="21" name="object 21"/>
            <p:cNvSpPr/>
            <p:nvPr/>
          </p:nvSpPr>
          <p:spPr>
            <a:xfrm>
              <a:off x="681037" y="6186487"/>
              <a:ext cx="5781675" cy="1390650"/>
            </a:xfrm>
            <a:custGeom>
              <a:avLst/>
              <a:gdLst/>
              <a:ahLst/>
              <a:cxnLst/>
              <a:rect l="l" t="t" r="r" b="b"/>
              <a:pathLst>
                <a:path w="5781675" h="1390650">
                  <a:moveTo>
                    <a:pt x="5723051" y="0"/>
                  </a:moveTo>
                  <a:lnTo>
                    <a:pt x="58628" y="0"/>
                  </a:lnTo>
                  <a:lnTo>
                    <a:pt x="54545" y="406"/>
                  </a:lnTo>
                  <a:lnTo>
                    <a:pt x="15463" y="21285"/>
                  </a:lnTo>
                  <a:lnTo>
                    <a:pt x="0" y="58623"/>
                  </a:lnTo>
                  <a:lnTo>
                    <a:pt x="0" y="1327905"/>
                  </a:lnTo>
                  <a:lnTo>
                    <a:pt x="0" y="1332023"/>
                  </a:lnTo>
                  <a:lnTo>
                    <a:pt x="15463" y="1369358"/>
                  </a:lnTo>
                  <a:lnTo>
                    <a:pt x="54545" y="1390243"/>
                  </a:lnTo>
                  <a:lnTo>
                    <a:pt x="58628" y="1390646"/>
                  </a:lnTo>
                  <a:lnTo>
                    <a:pt x="5723051" y="1390646"/>
                  </a:lnTo>
                  <a:lnTo>
                    <a:pt x="5760377" y="1375182"/>
                  </a:lnTo>
                  <a:lnTo>
                    <a:pt x="5781268" y="1336100"/>
                  </a:lnTo>
                  <a:lnTo>
                    <a:pt x="5781675" y="1332023"/>
                  </a:lnTo>
                  <a:lnTo>
                    <a:pt x="5781675" y="58623"/>
                  </a:lnTo>
                  <a:lnTo>
                    <a:pt x="5766206" y="21285"/>
                  </a:lnTo>
                  <a:lnTo>
                    <a:pt x="5727128" y="406"/>
                  </a:lnTo>
                  <a:lnTo>
                    <a:pt x="5723051" y="0"/>
                  </a:lnTo>
                  <a:close/>
                </a:path>
              </a:pathLst>
            </a:custGeom>
            <a:solidFill>
              <a:srgbClr val="532C49"/>
            </a:solidFill>
          </p:spPr>
          <p:txBody>
            <a:bodyPr wrap="square" lIns="0" tIns="0" rIns="0" bIns="0" rtlCol="0"/>
            <a:lstStyle/>
            <a:p>
              <a:endParaRPr/>
            </a:p>
          </p:txBody>
        </p:sp>
        <p:sp>
          <p:nvSpPr>
            <p:cNvPr id="22" name="object 22"/>
            <p:cNvSpPr/>
            <p:nvPr/>
          </p:nvSpPr>
          <p:spPr>
            <a:xfrm>
              <a:off x="681037" y="6186487"/>
              <a:ext cx="5781675" cy="1390650"/>
            </a:xfrm>
            <a:custGeom>
              <a:avLst/>
              <a:gdLst/>
              <a:ahLst/>
              <a:cxnLst/>
              <a:rect l="l" t="t" r="r" b="b"/>
              <a:pathLst>
                <a:path w="5781675" h="1390650">
                  <a:moveTo>
                    <a:pt x="0" y="1327905"/>
                  </a:moveTo>
                  <a:lnTo>
                    <a:pt x="0" y="62750"/>
                  </a:lnTo>
                  <a:lnTo>
                    <a:pt x="0" y="58623"/>
                  </a:lnTo>
                  <a:lnTo>
                    <a:pt x="401" y="54546"/>
                  </a:lnTo>
                  <a:lnTo>
                    <a:pt x="1205" y="50507"/>
                  </a:lnTo>
                  <a:lnTo>
                    <a:pt x="2009" y="46456"/>
                  </a:lnTo>
                  <a:lnTo>
                    <a:pt x="3200" y="42532"/>
                  </a:lnTo>
                  <a:lnTo>
                    <a:pt x="4777" y="38735"/>
                  </a:lnTo>
                  <a:lnTo>
                    <a:pt x="6355" y="34925"/>
                  </a:lnTo>
                  <a:lnTo>
                    <a:pt x="8284" y="31305"/>
                  </a:lnTo>
                  <a:lnTo>
                    <a:pt x="10576" y="27889"/>
                  </a:lnTo>
                  <a:lnTo>
                    <a:pt x="12863" y="24460"/>
                  </a:lnTo>
                  <a:lnTo>
                    <a:pt x="15463" y="21285"/>
                  </a:lnTo>
                  <a:lnTo>
                    <a:pt x="18380" y="18376"/>
                  </a:lnTo>
                  <a:lnTo>
                    <a:pt x="21292" y="15468"/>
                  </a:lnTo>
                  <a:lnTo>
                    <a:pt x="24462" y="12865"/>
                  </a:lnTo>
                  <a:lnTo>
                    <a:pt x="27885" y="10566"/>
                  </a:lnTo>
                  <a:lnTo>
                    <a:pt x="31313" y="8280"/>
                  </a:lnTo>
                  <a:lnTo>
                    <a:pt x="34930" y="6350"/>
                  </a:lnTo>
                  <a:lnTo>
                    <a:pt x="38735" y="4775"/>
                  </a:lnTo>
                  <a:lnTo>
                    <a:pt x="42539" y="3200"/>
                  </a:lnTo>
                  <a:lnTo>
                    <a:pt x="46464" y="2006"/>
                  </a:lnTo>
                  <a:lnTo>
                    <a:pt x="50502" y="1206"/>
                  </a:lnTo>
                  <a:lnTo>
                    <a:pt x="54545" y="406"/>
                  </a:lnTo>
                  <a:lnTo>
                    <a:pt x="58628" y="0"/>
                  </a:lnTo>
                  <a:lnTo>
                    <a:pt x="62745" y="0"/>
                  </a:lnTo>
                  <a:lnTo>
                    <a:pt x="5718924" y="0"/>
                  </a:lnTo>
                  <a:lnTo>
                    <a:pt x="5723051" y="0"/>
                  </a:lnTo>
                  <a:lnTo>
                    <a:pt x="5727128" y="406"/>
                  </a:lnTo>
                  <a:lnTo>
                    <a:pt x="5731167" y="1206"/>
                  </a:lnTo>
                  <a:lnTo>
                    <a:pt x="5735205" y="2006"/>
                  </a:lnTo>
                  <a:lnTo>
                    <a:pt x="5739130" y="3200"/>
                  </a:lnTo>
                  <a:lnTo>
                    <a:pt x="5742940" y="4775"/>
                  </a:lnTo>
                  <a:lnTo>
                    <a:pt x="5746750" y="6350"/>
                  </a:lnTo>
                  <a:lnTo>
                    <a:pt x="5771095" y="27889"/>
                  </a:lnTo>
                  <a:lnTo>
                    <a:pt x="5773394" y="31305"/>
                  </a:lnTo>
                  <a:lnTo>
                    <a:pt x="5775325" y="34925"/>
                  </a:lnTo>
                  <a:lnTo>
                    <a:pt x="5776899" y="38735"/>
                  </a:lnTo>
                  <a:lnTo>
                    <a:pt x="5778474" y="42532"/>
                  </a:lnTo>
                  <a:lnTo>
                    <a:pt x="5779668" y="46456"/>
                  </a:lnTo>
                  <a:lnTo>
                    <a:pt x="5780468" y="50507"/>
                  </a:lnTo>
                  <a:lnTo>
                    <a:pt x="5781268" y="54546"/>
                  </a:lnTo>
                  <a:lnTo>
                    <a:pt x="5781675" y="58623"/>
                  </a:lnTo>
                  <a:lnTo>
                    <a:pt x="5781675" y="62750"/>
                  </a:lnTo>
                  <a:lnTo>
                    <a:pt x="5781675" y="1327905"/>
                  </a:lnTo>
                  <a:lnTo>
                    <a:pt x="5781675" y="1332023"/>
                  </a:lnTo>
                  <a:lnTo>
                    <a:pt x="5781268" y="1336100"/>
                  </a:lnTo>
                  <a:lnTo>
                    <a:pt x="5771095" y="1362760"/>
                  </a:lnTo>
                  <a:lnTo>
                    <a:pt x="5768809" y="1366188"/>
                  </a:lnTo>
                  <a:lnTo>
                    <a:pt x="5735205" y="1388637"/>
                  </a:lnTo>
                  <a:lnTo>
                    <a:pt x="5718924" y="1390651"/>
                  </a:lnTo>
                  <a:lnTo>
                    <a:pt x="62745" y="1390651"/>
                  </a:lnTo>
                  <a:lnTo>
                    <a:pt x="24462" y="1377782"/>
                  </a:lnTo>
                  <a:lnTo>
                    <a:pt x="18380" y="1372270"/>
                  </a:lnTo>
                  <a:lnTo>
                    <a:pt x="15463" y="1369358"/>
                  </a:lnTo>
                  <a:lnTo>
                    <a:pt x="12863" y="1366188"/>
                  </a:lnTo>
                  <a:lnTo>
                    <a:pt x="10576" y="1362760"/>
                  </a:lnTo>
                  <a:lnTo>
                    <a:pt x="8284" y="1359338"/>
                  </a:lnTo>
                  <a:lnTo>
                    <a:pt x="0" y="1332023"/>
                  </a:lnTo>
                  <a:lnTo>
                    <a:pt x="0" y="1327905"/>
                  </a:lnTo>
                  <a:close/>
                </a:path>
              </a:pathLst>
            </a:custGeom>
            <a:ln w="9525">
              <a:solidFill>
                <a:srgbClr val="6D4461"/>
              </a:solidFill>
            </a:ln>
          </p:spPr>
          <p:txBody>
            <a:bodyPr wrap="square" lIns="0" tIns="0" rIns="0" bIns="0" rtlCol="0"/>
            <a:lstStyle/>
            <a:p>
              <a:endParaRPr/>
            </a:p>
          </p:txBody>
        </p:sp>
      </p:grpSp>
      <p:sp>
        <p:nvSpPr>
          <p:cNvPr id="23" name="object 23"/>
          <p:cNvSpPr txBox="1"/>
          <p:nvPr/>
        </p:nvSpPr>
        <p:spPr>
          <a:xfrm>
            <a:off x="864791" y="6364287"/>
            <a:ext cx="5220335" cy="964565"/>
          </a:xfrm>
          <a:prstGeom prst="rect">
            <a:avLst/>
          </a:prstGeom>
        </p:spPr>
        <p:txBody>
          <a:bodyPr vert="horz" wrap="square" lIns="0" tIns="17145" rIns="0" bIns="0" rtlCol="0">
            <a:spAutoFit/>
          </a:bodyPr>
          <a:lstStyle/>
          <a:p>
            <a:pPr marL="12700">
              <a:lnSpc>
                <a:spcPct val="100000"/>
              </a:lnSpc>
              <a:spcBef>
                <a:spcPts val="135"/>
              </a:spcBef>
            </a:pPr>
            <a:r>
              <a:rPr sz="1650" dirty="0">
                <a:solidFill>
                  <a:srgbClr val="DAD8E9"/>
                </a:solidFill>
                <a:latin typeface="Trebuchet MS"/>
                <a:cs typeface="Trebuchet MS"/>
              </a:rPr>
              <a:t>Real-</a:t>
            </a:r>
            <a:r>
              <a:rPr sz="1650" spc="50" dirty="0">
                <a:solidFill>
                  <a:srgbClr val="DAD8E9"/>
                </a:solidFill>
                <a:latin typeface="Trebuchet MS"/>
                <a:cs typeface="Trebuchet MS"/>
              </a:rPr>
              <a:t>Time</a:t>
            </a:r>
            <a:r>
              <a:rPr sz="1650" spc="360" dirty="0">
                <a:solidFill>
                  <a:srgbClr val="DAD8E9"/>
                </a:solidFill>
                <a:latin typeface="Trebuchet MS"/>
                <a:cs typeface="Trebuchet MS"/>
              </a:rPr>
              <a:t> </a:t>
            </a:r>
            <a:r>
              <a:rPr sz="1650" spc="75" dirty="0">
                <a:solidFill>
                  <a:srgbClr val="DAD8E9"/>
                </a:solidFill>
                <a:latin typeface="Trebuchet MS"/>
                <a:cs typeface="Trebuchet MS"/>
              </a:rPr>
              <a:t>Prediction</a:t>
            </a:r>
            <a:r>
              <a:rPr sz="1650" cap="small" spc="75" dirty="0">
                <a:solidFill>
                  <a:srgbClr val="DAD8E9"/>
                </a:solidFill>
                <a:latin typeface="Trebuchet MS"/>
                <a:cs typeface="Trebuchet MS"/>
              </a:rPr>
              <a:t>s</a:t>
            </a:r>
            <a:endParaRPr sz="1650">
              <a:latin typeface="Trebuchet MS"/>
              <a:cs typeface="Trebuchet MS"/>
            </a:endParaRPr>
          </a:p>
          <a:p>
            <a:pPr marL="12700" marR="5080">
              <a:lnSpc>
                <a:spcPct val="133300"/>
              </a:lnSpc>
              <a:spcBef>
                <a:spcPts val="570"/>
              </a:spcBef>
            </a:pPr>
            <a:r>
              <a:rPr sz="1500" spc="-65" dirty="0">
                <a:solidFill>
                  <a:srgbClr val="DAD8E9"/>
                </a:solidFill>
                <a:latin typeface="Trebuchet MS"/>
                <a:cs typeface="Trebuchet MS"/>
              </a:rPr>
              <a:t>Develop</a:t>
            </a:r>
            <a:r>
              <a:rPr sz="1500" spc="-75" dirty="0">
                <a:solidFill>
                  <a:srgbClr val="DAD8E9"/>
                </a:solidFill>
                <a:latin typeface="Trebuchet MS"/>
                <a:cs typeface="Trebuchet MS"/>
              </a:rPr>
              <a:t> </a:t>
            </a:r>
            <a:r>
              <a:rPr sz="1500" spc="-55" dirty="0">
                <a:solidFill>
                  <a:srgbClr val="DAD8E9"/>
                </a:solidFill>
                <a:latin typeface="Trebuchet MS"/>
                <a:cs typeface="Trebuchet MS"/>
              </a:rPr>
              <a:t>models</a:t>
            </a:r>
            <a:r>
              <a:rPr sz="1500" spc="-70" dirty="0">
                <a:solidFill>
                  <a:srgbClr val="DAD8E9"/>
                </a:solidFill>
                <a:latin typeface="Trebuchet MS"/>
                <a:cs typeface="Trebuchet MS"/>
              </a:rPr>
              <a:t> </a:t>
            </a:r>
            <a:r>
              <a:rPr sz="1500" spc="-55" dirty="0">
                <a:solidFill>
                  <a:srgbClr val="DAD8E9"/>
                </a:solidFill>
                <a:latin typeface="Trebuchet MS"/>
                <a:cs typeface="Trebuchet MS"/>
              </a:rPr>
              <a:t>that</a:t>
            </a:r>
            <a:r>
              <a:rPr sz="1500" spc="-70" dirty="0">
                <a:solidFill>
                  <a:srgbClr val="DAD8E9"/>
                </a:solidFill>
                <a:latin typeface="Trebuchet MS"/>
                <a:cs typeface="Trebuchet MS"/>
              </a:rPr>
              <a:t> </a:t>
            </a:r>
            <a:r>
              <a:rPr sz="1500" spc="-75" dirty="0">
                <a:solidFill>
                  <a:srgbClr val="DAD8E9"/>
                </a:solidFill>
                <a:latin typeface="Trebuchet MS"/>
                <a:cs typeface="Trebuchet MS"/>
              </a:rPr>
              <a:t>can</a:t>
            </a:r>
            <a:r>
              <a:rPr sz="1500" spc="-70" dirty="0">
                <a:solidFill>
                  <a:srgbClr val="DAD8E9"/>
                </a:solidFill>
                <a:latin typeface="Trebuchet MS"/>
                <a:cs typeface="Trebuchet MS"/>
              </a:rPr>
              <a:t> provide</a:t>
            </a:r>
            <a:r>
              <a:rPr sz="1500" spc="-75" dirty="0">
                <a:solidFill>
                  <a:srgbClr val="DAD8E9"/>
                </a:solidFill>
                <a:latin typeface="Trebuchet MS"/>
                <a:cs typeface="Trebuchet MS"/>
              </a:rPr>
              <a:t> </a:t>
            </a:r>
            <a:r>
              <a:rPr sz="1500" spc="-80" dirty="0">
                <a:solidFill>
                  <a:srgbClr val="DAD8E9"/>
                </a:solidFill>
                <a:latin typeface="Trebuchet MS"/>
                <a:cs typeface="Trebuchet MS"/>
              </a:rPr>
              <a:t>accurate</a:t>
            </a:r>
            <a:r>
              <a:rPr sz="1500" spc="-70" dirty="0">
                <a:solidFill>
                  <a:srgbClr val="DAD8E9"/>
                </a:solidFill>
                <a:latin typeface="Trebuchet MS"/>
                <a:cs typeface="Trebuchet MS"/>
              </a:rPr>
              <a:t> </a:t>
            </a:r>
            <a:r>
              <a:rPr sz="1500" spc="-65" dirty="0">
                <a:solidFill>
                  <a:srgbClr val="DAD8E9"/>
                </a:solidFill>
                <a:latin typeface="Trebuchet MS"/>
                <a:cs typeface="Trebuchet MS"/>
              </a:rPr>
              <a:t>predictions</a:t>
            </a:r>
            <a:r>
              <a:rPr sz="1500" spc="-70" dirty="0">
                <a:solidFill>
                  <a:srgbClr val="DAD8E9"/>
                </a:solidFill>
                <a:latin typeface="Trebuchet MS"/>
                <a:cs typeface="Trebuchet MS"/>
              </a:rPr>
              <a:t> </a:t>
            </a:r>
            <a:r>
              <a:rPr sz="1500" spc="-65" dirty="0">
                <a:solidFill>
                  <a:srgbClr val="DAD8E9"/>
                </a:solidFill>
                <a:latin typeface="Trebuchet MS"/>
                <a:cs typeface="Trebuchet MS"/>
              </a:rPr>
              <a:t>in</a:t>
            </a:r>
            <a:r>
              <a:rPr sz="1500" spc="-70" dirty="0">
                <a:solidFill>
                  <a:srgbClr val="DAD8E9"/>
                </a:solidFill>
                <a:latin typeface="Trebuchet MS"/>
                <a:cs typeface="Trebuchet MS"/>
              </a:rPr>
              <a:t> </a:t>
            </a:r>
            <a:r>
              <a:rPr sz="1500" spc="-95" dirty="0">
                <a:solidFill>
                  <a:srgbClr val="DAD8E9"/>
                </a:solidFill>
                <a:latin typeface="Trebuchet MS"/>
                <a:cs typeface="Trebuchet MS"/>
              </a:rPr>
              <a:t>real-</a:t>
            </a:r>
            <a:r>
              <a:rPr sz="1500" spc="-55" dirty="0">
                <a:solidFill>
                  <a:srgbClr val="DAD8E9"/>
                </a:solidFill>
                <a:latin typeface="Trebuchet MS"/>
                <a:cs typeface="Trebuchet MS"/>
              </a:rPr>
              <a:t>time, </a:t>
            </a:r>
            <a:r>
              <a:rPr sz="1500" spc="-40" dirty="0">
                <a:solidFill>
                  <a:srgbClr val="DAD8E9"/>
                </a:solidFill>
                <a:latin typeface="Trebuchet MS"/>
                <a:cs typeface="Trebuchet MS"/>
              </a:rPr>
              <a:t>responding</a:t>
            </a:r>
            <a:r>
              <a:rPr sz="1500" spc="-110" dirty="0">
                <a:solidFill>
                  <a:srgbClr val="DAD8E9"/>
                </a:solidFill>
                <a:latin typeface="Trebuchet MS"/>
                <a:cs typeface="Trebuchet MS"/>
              </a:rPr>
              <a:t> </a:t>
            </a:r>
            <a:r>
              <a:rPr sz="1500" spc="-35" dirty="0">
                <a:solidFill>
                  <a:srgbClr val="DAD8E9"/>
                </a:solidFill>
                <a:latin typeface="Trebuchet MS"/>
                <a:cs typeface="Trebuchet MS"/>
              </a:rPr>
              <a:t>to</a:t>
            </a:r>
            <a:r>
              <a:rPr sz="1500" spc="-105" dirty="0">
                <a:solidFill>
                  <a:srgbClr val="DAD8E9"/>
                </a:solidFill>
                <a:latin typeface="Trebuchet MS"/>
                <a:cs typeface="Trebuchet MS"/>
              </a:rPr>
              <a:t> </a:t>
            </a:r>
            <a:r>
              <a:rPr sz="1500" spc="-65" dirty="0">
                <a:solidFill>
                  <a:srgbClr val="DAD8E9"/>
                </a:solidFill>
                <a:latin typeface="Trebuchet MS"/>
                <a:cs typeface="Trebuchet MS"/>
              </a:rPr>
              <a:t>dynamic</a:t>
            </a:r>
            <a:r>
              <a:rPr sz="1500" spc="-105" dirty="0">
                <a:solidFill>
                  <a:srgbClr val="DAD8E9"/>
                </a:solidFill>
                <a:latin typeface="Trebuchet MS"/>
                <a:cs typeface="Trebuchet MS"/>
              </a:rPr>
              <a:t> </a:t>
            </a:r>
            <a:r>
              <a:rPr sz="1500" spc="-45" dirty="0">
                <a:solidFill>
                  <a:srgbClr val="DAD8E9"/>
                </a:solidFill>
                <a:latin typeface="Trebuchet MS"/>
                <a:cs typeface="Trebuchet MS"/>
              </a:rPr>
              <a:t>user</a:t>
            </a:r>
            <a:r>
              <a:rPr sz="1500" spc="-105" dirty="0">
                <a:solidFill>
                  <a:srgbClr val="DAD8E9"/>
                </a:solidFill>
                <a:latin typeface="Trebuchet MS"/>
                <a:cs typeface="Trebuchet MS"/>
              </a:rPr>
              <a:t> </a:t>
            </a:r>
            <a:r>
              <a:rPr sz="1500" spc="-10" dirty="0">
                <a:solidFill>
                  <a:srgbClr val="DAD8E9"/>
                </a:solidFill>
                <a:latin typeface="Trebuchet MS"/>
                <a:cs typeface="Trebuchet MS"/>
              </a:rPr>
              <a:t>preferences.</a:t>
            </a:r>
            <a:endParaRPr sz="1500">
              <a:latin typeface="Trebuchet MS"/>
              <a:cs typeface="Trebuchet MS"/>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31</TotalTime>
  <Words>950</Words>
  <Application>Microsoft Office PowerPoint</Application>
  <PresentationFormat>Custom</PresentationFormat>
  <Paragraphs>77</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Bookman Old Style</vt:lpstr>
      <vt:lpstr>Rockwell</vt:lpstr>
      <vt:lpstr>Tahoma</vt:lpstr>
      <vt:lpstr>Trebuchet MS</vt:lpstr>
      <vt:lpstr>Damask</vt:lpstr>
      <vt:lpstr>Movie Rating Prediction with python</vt:lpstr>
      <vt:lpstr>Introduction to Movie Rating Prediction</vt:lpstr>
      <vt:lpstr>Importance of Predicting Movie Ratings</vt:lpstr>
      <vt:lpstr>Data Collection and Preprocessing</vt:lpstr>
      <vt:lpstr>Feature Engineering</vt:lpstr>
      <vt:lpstr>Exploratory Data Analysis</vt:lpstr>
      <vt:lpstr>Model Selection and Training</vt:lpstr>
      <vt:lpstr>Model Deployment</vt:lpstr>
      <vt:lpstr>Conclusion and Future Improvements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L.siri chandana</dc:creator>
  <cp:lastModifiedBy>sirilavanuru13@gmail.com</cp:lastModifiedBy>
  <cp:revision>2</cp:revision>
  <dcterms:created xsi:type="dcterms:W3CDTF">2024-08-30T10:52:09Z</dcterms:created>
  <dcterms:modified xsi:type="dcterms:W3CDTF">2024-08-30T12:18:26Z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2024-08-30T00:00:00Z</vt:filetime>
  </property>
  <property fmtid="{D5CDD505-2E9C-101B-9397-08002B2CF9AE}" pid="3" name="Creator">
    <vt:lpwstr>pdf-lib (https://github.com/Hopding/pdf-lib)</vt:lpwstr>
  </property>
  <property fmtid="{D5CDD505-2E9C-101B-9397-08002B2CF9AE}" pid="4" name="LastSaved">
    <vt:filetime>2024-08-30T00:00:00Z</vt:filetime>
  </property>
  <property fmtid="{D5CDD505-2E9C-101B-9397-08002B2CF9AE}" pid="5" name="Producer">
    <vt:lpwstr>GPL Ghostscript 10.02.0</vt:lpwstr>
  </property>
</Properties>
</file>